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1"/>
  </p:notesMasterIdLst>
  <p:sldIdLst>
    <p:sldId id="276" r:id="rId3"/>
    <p:sldId id="258" r:id="rId4"/>
    <p:sldId id="362" r:id="rId5"/>
    <p:sldId id="991" r:id="rId6"/>
    <p:sldId id="993" r:id="rId7"/>
    <p:sldId id="995" r:id="rId8"/>
    <p:sldId id="997" r:id="rId9"/>
    <p:sldId id="998" r:id="rId10"/>
    <p:sldId id="999" r:id="rId11"/>
    <p:sldId id="1000" r:id="rId12"/>
    <p:sldId id="996" r:id="rId13"/>
    <p:sldId id="1001" r:id="rId14"/>
    <p:sldId id="1004" r:id="rId15"/>
    <p:sldId id="1003" r:id="rId16"/>
    <p:sldId id="1005" r:id="rId17"/>
    <p:sldId id="1002" r:id="rId18"/>
    <p:sldId id="359" r:id="rId19"/>
    <p:sldId id="315" r:id="rId20"/>
  </p:sldIdLst>
  <p:sldSz cx="10160000" cy="5715000"/>
  <p:notesSz cx="10160000" cy="5715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FEA"/>
    <a:srgbClr val="D0D8E8"/>
    <a:srgbClr val="A6A6A6"/>
    <a:srgbClr val="E9EDF4"/>
    <a:srgbClr val="4F81BD"/>
    <a:srgbClr val="003287"/>
    <a:srgbClr val="112E5C"/>
    <a:srgbClr val="181B56"/>
    <a:srgbClr val="0B1541"/>
    <a:srgbClr val="D11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BED70-74E4-4B74-9095-BD6793678E67}" v="2" dt="2024-05-14T13:47:37.3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3447" autoAdjust="0"/>
  </p:normalViewPr>
  <p:slideViewPr>
    <p:cSldViewPr>
      <p:cViewPr varScale="1">
        <p:scale>
          <a:sx n="91" d="100"/>
          <a:sy n="91" d="100"/>
        </p:scale>
        <p:origin x="94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402138" cy="2857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754688" y="0"/>
            <a:ext cx="4403725" cy="285750"/>
          </a:xfrm>
          <a:prstGeom prst="rect">
            <a:avLst/>
          </a:prstGeom>
        </p:spPr>
        <p:txBody>
          <a:bodyPr vert="horz" lIns="91440" tIns="45720" rIns="91440" bIns="45720" rtlCol="0"/>
          <a:lstStyle>
            <a:lvl1pPr algn="r">
              <a:defRPr sz="1200"/>
            </a:lvl1pPr>
          </a:lstStyle>
          <a:p>
            <a:fld id="{2771C79F-6092-714A-AE8F-7FD38524F2AF}" type="datetimeFigureOut">
              <a:rPr lang="fr-FR" smtClean="0"/>
              <a:t>28/08/24</a:t>
            </a:fld>
            <a:endParaRPr lang="fr-FR"/>
          </a:p>
        </p:txBody>
      </p:sp>
      <p:sp>
        <p:nvSpPr>
          <p:cNvPr id="4" name="Espace réservé de l’image des diapositives 3"/>
          <p:cNvSpPr>
            <a:spLocks noGrp="1" noRot="1" noChangeAspect="1"/>
          </p:cNvSpPr>
          <p:nvPr>
            <p:ph type="sldImg" idx="2"/>
          </p:nvPr>
        </p:nvSpPr>
        <p:spPr>
          <a:xfrm>
            <a:off x="3365500" y="714375"/>
            <a:ext cx="3429000" cy="19288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016000" y="2751138"/>
            <a:ext cx="8128000" cy="22494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5429250"/>
            <a:ext cx="4402138" cy="2857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754688" y="5429250"/>
            <a:ext cx="4403725" cy="285750"/>
          </a:xfrm>
          <a:prstGeom prst="rect">
            <a:avLst/>
          </a:prstGeom>
        </p:spPr>
        <p:txBody>
          <a:bodyPr vert="horz" lIns="91440" tIns="45720" rIns="91440" bIns="45720" rtlCol="0" anchor="b"/>
          <a:lstStyle>
            <a:lvl1pPr algn="r">
              <a:defRPr sz="1200"/>
            </a:lvl1pPr>
          </a:lstStyle>
          <a:p>
            <a:fld id="{5B3909E4-8986-F34C-8A77-9B3172F3B56E}" type="slidenum">
              <a:rPr lang="fr-FR" smtClean="0"/>
              <a:t>‹N°›</a:t>
            </a:fld>
            <a:endParaRPr lang="fr-FR"/>
          </a:p>
        </p:txBody>
      </p:sp>
    </p:spTree>
    <p:extLst>
      <p:ext uri="{BB962C8B-B14F-4D97-AF65-F5344CB8AC3E}">
        <p14:creationId xmlns:p14="http://schemas.microsoft.com/office/powerpoint/2010/main" val="192301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3909E4-8986-F34C-8A77-9B3172F3B56E}" type="slidenum">
              <a:rPr lang="fr-FR" smtClean="0"/>
              <a:t>3</a:t>
            </a:fld>
            <a:endParaRPr lang="fr-FR" dirty="0"/>
          </a:p>
        </p:txBody>
      </p:sp>
    </p:spTree>
    <p:extLst>
      <p:ext uri="{BB962C8B-B14F-4D97-AF65-F5344CB8AC3E}">
        <p14:creationId xmlns:p14="http://schemas.microsoft.com/office/powerpoint/2010/main" val="174342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3909E4-8986-F34C-8A77-9B3172F3B56E}" type="slidenum">
              <a:rPr lang="fr-FR" smtClean="0"/>
              <a:t>12</a:t>
            </a:fld>
            <a:endParaRPr lang="fr-FR" dirty="0"/>
          </a:p>
        </p:txBody>
      </p:sp>
    </p:spTree>
    <p:extLst>
      <p:ext uri="{BB962C8B-B14F-4D97-AF65-F5344CB8AC3E}">
        <p14:creationId xmlns:p14="http://schemas.microsoft.com/office/powerpoint/2010/main" val="284521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13</a:t>
            </a:fld>
            <a:endParaRPr lang="fr-FR"/>
          </a:p>
        </p:txBody>
      </p:sp>
    </p:spTree>
    <p:extLst>
      <p:ext uri="{BB962C8B-B14F-4D97-AF65-F5344CB8AC3E}">
        <p14:creationId xmlns:p14="http://schemas.microsoft.com/office/powerpoint/2010/main" val="346648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14</a:t>
            </a:fld>
            <a:endParaRPr lang="fr-FR"/>
          </a:p>
        </p:txBody>
      </p:sp>
    </p:spTree>
    <p:extLst>
      <p:ext uri="{BB962C8B-B14F-4D97-AF65-F5344CB8AC3E}">
        <p14:creationId xmlns:p14="http://schemas.microsoft.com/office/powerpoint/2010/main" val="58740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15</a:t>
            </a:fld>
            <a:endParaRPr lang="fr-FR"/>
          </a:p>
        </p:txBody>
      </p:sp>
    </p:spTree>
    <p:extLst>
      <p:ext uri="{BB962C8B-B14F-4D97-AF65-F5344CB8AC3E}">
        <p14:creationId xmlns:p14="http://schemas.microsoft.com/office/powerpoint/2010/main" val="395680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3909E4-8986-F34C-8A77-9B3172F3B56E}" type="slidenum">
              <a:rPr lang="fr-FR" smtClean="0"/>
              <a:t>16</a:t>
            </a:fld>
            <a:endParaRPr lang="fr-FR" dirty="0"/>
          </a:p>
        </p:txBody>
      </p:sp>
    </p:spTree>
    <p:extLst>
      <p:ext uri="{BB962C8B-B14F-4D97-AF65-F5344CB8AC3E}">
        <p14:creationId xmlns:p14="http://schemas.microsoft.com/office/powerpoint/2010/main" val="372588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B3909E4-8986-F34C-8A77-9B3172F3B56E}" type="slidenum">
              <a:rPr lang="fr-FR" smtClean="0"/>
              <a:t>17</a:t>
            </a:fld>
            <a:endParaRPr lang="fr-FR"/>
          </a:p>
        </p:txBody>
      </p:sp>
    </p:spTree>
    <p:extLst>
      <p:ext uri="{BB962C8B-B14F-4D97-AF65-F5344CB8AC3E}">
        <p14:creationId xmlns:p14="http://schemas.microsoft.com/office/powerpoint/2010/main" val="261608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4</a:t>
            </a:fld>
            <a:endParaRPr lang="fr-FR"/>
          </a:p>
        </p:txBody>
      </p:sp>
    </p:spTree>
    <p:extLst>
      <p:ext uri="{BB962C8B-B14F-4D97-AF65-F5344CB8AC3E}">
        <p14:creationId xmlns:p14="http://schemas.microsoft.com/office/powerpoint/2010/main" val="33707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3909E4-8986-F34C-8A77-9B3172F3B56E}" type="slidenum">
              <a:rPr lang="fr-FR" smtClean="0"/>
              <a:t>5</a:t>
            </a:fld>
            <a:endParaRPr lang="fr-FR" dirty="0"/>
          </a:p>
        </p:txBody>
      </p:sp>
    </p:spTree>
    <p:extLst>
      <p:ext uri="{BB962C8B-B14F-4D97-AF65-F5344CB8AC3E}">
        <p14:creationId xmlns:p14="http://schemas.microsoft.com/office/powerpoint/2010/main" val="273695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6</a:t>
            </a:fld>
            <a:endParaRPr lang="fr-FR"/>
          </a:p>
        </p:txBody>
      </p:sp>
    </p:spTree>
    <p:extLst>
      <p:ext uri="{BB962C8B-B14F-4D97-AF65-F5344CB8AC3E}">
        <p14:creationId xmlns:p14="http://schemas.microsoft.com/office/powerpoint/2010/main" val="184762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7</a:t>
            </a:fld>
            <a:endParaRPr lang="fr-FR"/>
          </a:p>
        </p:txBody>
      </p:sp>
    </p:spTree>
    <p:extLst>
      <p:ext uri="{BB962C8B-B14F-4D97-AF65-F5344CB8AC3E}">
        <p14:creationId xmlns:p14="http://schemas.microsoft.com/office/powerpoint/2010/main" val="340356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8</a:t>
            </a:fld>
            <a:endParaRPr lang="fr-FR"/>
          </a:p>
        </p:txBody>
      </p:sp>
    </p:spTree>
    <p:extLst>
      <p:ext uri="{BB962C8B-B14F-4D97-AF65-F5344CB8AC3E}">
        <p14:creationId xmlns:p14="http://schemas.microsoft.com/office/powerpoint/2010/main" val="122267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3909E4-8986-F34C-8A77-9B3172F3B56E}" type="slidenum">
              <a:rPr lang="fr-FR" smtClean="0"/>
              <a:t>9</a:t>
            </a:fld>
            <a:endParaRPr lang="fr-FR" dirty="0"/>
          </a:p>
        </p:txBody>
      </p:sp>
    </p:spTree>
    <p:extLst>
      <p:ext uri="{BB962C8B-B14F-4D97-AF65-F5344CB8AC3E}">
        <p14:creationId xmlns:p14="http://schemas.microsoft.com/office/powerpoint/2010/main" val="301491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10</a:t>
            </a:fld>
            <a:endParaRPr lang="fr-FR"/>
          </a:p>
        </p:txBody>
      </p:sp>
    </p:spTree>
    <p:extLst>
      <p:ext uri="{BB962C8B-B14F-4D97-AF65-F5344CB8AC3E}">
        <p14:creationId xmlns:p14="http://schemas.microsoft.com/office/powerpoint/2010/main" val="23993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Retour de Didier : Sujet compliqué – Stratégie différente </a:t>
            </a: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11</a:t>
            </a:fld>
            <a:endParaRPr lang="fr-FR"/>
          </a:p>
        </p:txBody>
      </p:sp>
    </p:spTree>
    <p:extLst>
      <p:ext uri="{BB962C8B-B14F-4D97-AF65-F5344CB8AC3E}">
        <p14:creationId xmlns:p14="http://schemas.microsoft.com/office/powerpoint/2010/main" val="308865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B5A026F-20DE-864E-9255-C7760D03CD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9700"/>
            <a:ext cx="10323945" cy="7307685"/>
          </a:xfrm>
          <a:prstGeom prst="rect">
            <a:avLst/>
          </a:prstGeom>
        </p:spPr>
      </p:pic>
      <p:pic>
        <p:nvPicPr>
          <p:cNvPr id="4" name="Image 3">
            <a:extLst>
              <a:ext uri="{FF2B5EF4-FFF2-40B4-BE49-F238E27FC236}">
                <a16:creationId xmlns:a16="http://schemas.microsoft.com/office/drawing/2014/main" id="{E93BF47E-36D8-A046-9CAA-D221B3F5C6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6011" y="190500"/>
            <a:ext cx="2827978" cy="3030395"/>
          </a:xfrm>
          <a:prstGeom prst="rect">
            <a:avLst/>
          </a:prstGeom>
        </p:spPr>
      </p:pic>
    </p:spTree>
    <p:extLst>
      <p:ext uri="{BB962C8B-B14F-4D97-AF65-F5344CB8AC3E}">
        <p14:creationId xmlns:p14="http://schemas.microsoft.com/office/powerpoint/2010/main" val="180592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Espace réservé du texte 15"/>
          <p:cNvSpPr>
            <a:spLocks noGrp="1"/>
          </p:cNvSpPr>
          <p:nvPr>
            <p:ph type="body" sz="quarter" idx="23" hasCustomPrompt="1"/>
          </p:nvPr>
        </p:nvSpPr>
        <p:spPr>
          <a:xfrm>
            <a:off x="7404117" y="4062901"/>
            <a:ext cx="1987385" cy="734556"/>
          </a:xfrm>
        </p:spPr>
        <p:txBody>
          <a:bodyPr>
            <a:normAutofit/>
          </a:bodyPr>
          <a:lstStyle>
            <a:lvl1pPr marL="171450" indent="-171450">
              <a:lnSpc>
                <a:spcPct val="150000"/>
              </a:lnSpc>
              <a:buClr>
                <a:srgbClr val="E32014"/>
              </a:buClr>
              <a:buFont typeface="Wingdings" charset="2"/>
              <a:buChar char="§"/>
              <a:defRPr sz="1000" b="1">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14" name="Espace réservé du texte 6"/>
          <p:cNvSpPr>
            <a:spLocks noGrp="1"/>
          </p:cNvSpPr>
          <p:nvPr>
            <p:ph type="body" sz="quarter" idx="22" hasCustomPrompt="1"/>
          </p:nvPr>
        </p:nvSpPr>
        <p:spPr>
          <a:xfrm>
            <a:off x="7412095" y="1263720"/>
            <a:ext cx="2468505" cy="143123"/>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 PRATIAT</a:t>
            </a:r>
          </a:p>
        </p:txBody>
      </p:sp>
      <p:sp>
        <p:nvSpPr>
          <p:cNvPr id="15" name="Espace réservé du texte 6"/>
          <p:cNvSpPr>
            <a:spLocks noGrp="1"/>
          </p:cNvSpPr>
          <p:nvPr>
            <p:ph type="body" sz="quarter" idx="19" hasCustomPrompt="1"/>
          </p:nvPr>
        </p:nvSpPr>
        <p:spPr>
          <a:xfrm>
            <a:off x="7418294" y="1603277"/>
            <a:ext cx="2462306" cy="1410643"/>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24" name="Espace réservé pour une image  2"/>
          <p:cNvSpPr>
            <a:spLocks noGrp="1"/>
          </p:cNvSpPr>
          <p:nvPr>
            <p:ph type="pic" sz="quarter" idx="25"/>
          </p:nvPr>
        </p:nvSpPr>
        <p:spPr>
          <a:xfrm>
            <a:off x="1" y="-1"/>
            <a:ext cx="6771638" cy="5714999"/>
          </a:xfrm>
          <a:solidFill>
            <a:schemeClr val="bg1">
              <a:lumMod val="95000"/>
            </a:schemeClr>
          </a:solidFill>
        </p:spPr>
        <p:txBody>
          <a:bodyPr/>
          <a:lstStyle/>
          <a:p>
            <a:endParaRPr lang="fr-FR"/>
          </a:p>
        </p:txBody>
      </p:sp>
      <p:sp>
        <p:nvSpPr>
          <p:cNvPr id="6"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Espace réservé pour une image  2"/>
          <p:cNvSpPr>
            <a:spLocks noGrp="1"/>
          </p:cNvSpPr>
          <p:nvPr>
            <p:ph type="pic" sz="quarter" idx="24"/>
          </p:nvPr>
        </p:nvSpPr>
        <p:spPr>
          <a:xfrm>
            <a:off x="2474861" y="0"/>
            <a:ext cx="7682598" cy="5727674"/>
          </a:xfrm>
          <a:solidFill>
            <a:schemeClr val="bg1">
              <a:lumMod val="95000"/>
            </a:schemeClr>
          </a:solidFill>
        </p:spPr>
        <p:txBody>
          <a:bodyPr/>
          <a:lstStyle/>
          <a:p>
            <a:endParaRPr lang="fr-FR"/>
          </a:p>
        </p:txBody>
      </p:sp>
      <p:sp>
        <p:nvSpPr>
          <p:cNvPr id="7" name="Espace réservé du texte 6"/>
          <p:cNvSpPr>
            <a:spLocks noGrp="1"/>
          </p:cNvSpPr>
          <p:nvPr>
            <p:ph type="body" sz="quarter" idx="22" hasCustomPrompt="1"/>
          </p:nvPr>
        </p:nvSpPr>
        <p:spPr>
          <a:xfrm>
            <a:off x="620061" y="1142497"/>
            <a:ext cx="1792940" cy="153888"/>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a:t>
            </a:r>
          </a:p>
        </p:txBody>
      </p:sp>
      <p:sp>
        <p:nvSpPr>
          <p:cNvPr id="10" name="Espace réservé du texte 6"/>
          <p:cNvSpPr>
            <a:spLocks noGrp="1"/>
          </p:cNvSpPr>
          <p:nvPr>
            <p:ph type="body" sz="quarter" idx="19" hasCustomPrompt="1"/>
          </p:nvPr>
        </p:nvSpPr>
        <p:spPr>
          <a:xfrm>
            <a:off x="626259" y="1527051"/>
            <a:ext cx="1649179" cy="1974900"/>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11"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6"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position personnalisée">
    <p:bg>
      <p:bgPr>
        <a:solidFill>
          <a:srgbClr val="1A1C56"/>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869"/>
            <a:ext cx="10127673" cy="5755507"/>
          </a:xfrm>
          <a:prstGeom prst="rect">
            <a:avLst/>
          </a:prstGeom>
        </p:spPr>
      </p:pic>
      <p:sp>
        <p:nvSpPr>
          <p:cNvPr id="8" name="Espace réservé du texte 6"/>
          <p:cNvSpPr>
            <a:spLocks noGrp="1"/>
          </p:cNvSpPr>
          <p:nvPr>
            <p:ph type="body" sz="quarter" idx="13" hasCustomPrompt="1"/>
          </p:nvPr>
        </p:nvSpPr>
        <p:spPr>
          <a:xfrm>
            <a:off x="596900" y="3009900"/>
            <a:ext cx="8305800" cy="1523494"/>
          </a:xfrm>
        </p:spPr>
        <p:txBody>
          <a:bodyPr/>
          <a:lstStyle>
            <a:lvl1pPr>
              <a:defRPr sz="3300" b="1" baseline="0">
                <a:solidFill>
                  <a:schemeClr val="bg1"/>
                </a:solidFill>
                <a:latin typeface="FFF Equipe" charset="0"/>
                <a:ea typeface="FFF Equipe" charset="0"/>
                <a:cs typeface="FFF Equipe" charset="0"/>
              </a:defRPr>
            </a:lvl1pPr>
          </a:lstStyle>
          <a:p>
            <a:pPr lvl="0"/>
            <a:r>
              <a:rPr lang="fr-FR" sz="3300" b="1" spc="135" dirty="0">
                <a:solidFill>
                  <a:srgbClr val="FFFFFF"/>
                </a:solidFill>
                <a:latin typeface="FFF Equipe" charset="0"/>
                <a:ea typeface="FFF Equipe" charset="0"/>
                <a:cs typeface="FFF Equipe" charset="0"/>
              </a:rPr>
              <a:t>TITRE</a:t>
            </a:r>
            <a:br>
              <a:rPr lang="fr-FR" sz="3300" dirty="0">
                <a:latin typeface="FFF Equipe" charset="0"/>
                <a:ea typeface="FFF Equipe" charset="0"/>
                <a:cs typeface="FFF Equipe" charset="0"/>
              </a:rPr>
            </a:br>
            <a:r>
              <a:rPr lang="fr-FR" sz="3300" b="1" spc="260" dirty="0">
                <a:solidFill>
                  <a:srgbClr val="FFFFFF"/>
                </a:solidFill>
                <a:latin typeface="FFF Equipe" charset="0"/>
                <a:ea typeface="FFF Equipe" charset="0"/>
                <a:cs typeface="FFF Equipe" charset="0"/>
              </a:rPr>
              <a:t>DU</a:t>
            </a:r>
            <a:r>
              <a:rPr lang="fr-FR" sz="3300" b="1" spc="40" dirty="0">
                <a:solidFill>
                  <a:srgbClr val="FFFFFF"/>
                </a:solidFill>
                <a:latin typeface="FFF Equipe" charset="0"/>
                <a:ea typeface="FFF Equipe" charset="0"/>
                <a:cs typeface="FFF Equipe" charset="0"/>
              </a:rPr>
              <a:t> </a:t>
            </a:r>
            <a:r>
              <a:rPr lang="fr-FR" sz="3300" b="1" spc="190" dirty="0">
                <a:solidFill>
                  <a:srgbClr val="FFFFFF"/>
                </a:solidFill>
                <a:latin typeface="FFF Equipe" charset="0"/>
                <a:ea typeface="FFF Equipe" charset="0"/>
                <a:cs typeface="FFF Equipe" charset="0"/>
              </a:rPr>
              <a:t>CHAPITRE</a:t>
            </a:r>
            <a:br>
              <a:rPr lang="fr-FR" sz="3300" dirty="0">
                <a:latin typeface="FFF Equipe" charset="0"/>
                <a:ea typeface="FFF Equipe" charset="0"/>
                <a:cs typeface="FFF Equipe" charset="0"/>
              </a:rPr>
            </a:br>
            <a:r>
              <a:rPr lang="fr-FR" sz="3300" b="1" spc="250" dirty="0">
                <a:solidFill>
                  <a:srgbClr val="FFFFFF"/>
                </a:solidFill>
                <a:latin typeface="FFF Equipe" charset="0"/>
                <a:ea typeface="FFF Equipe" charset="0"/>
                <a:cs typeface="FFF Equipe" charset="0"/>
              </a:rPr>
              <a:t>SUR </a:t>
            </a:r>
            <a:r>
              <a:rPr lang="fr-FR" sz="3300" b="1" spc="60" dirty="0">
                <a:solidFill>
                  <a:srgbClr val="FFFFFF"/>
                </a:solidFill>
                <a:latin typeface="FFF Equipe" charset="0"/>
                <a:ea typeface="FFF Equipe" charset="0"/>
                <a:cs typeface="FFF Equipe" charset="0"/>
              </a:rPr>
              <a:t>3 </a:t>
            </a:r>
            <a:r>
              <a:rPr lang="fr-FR" sz="3300" b="1" spc="175" dirty="0">
                <a:solidFill>
                  <a:srgbClr val="FFFFFF"/>
                </a:solidFill>
                <a:latin typeface="FFF Equipe" charset="0"/>
                <a:ea typeface="FFF Equipe" charset="0"/>
                <a:cs typeface="FFF Equipe" charset="0"/>
              </a:rPr>
              <a:t>LIGNES</a:t>
            </a:r>
            <a:r>
              <a:rPr lang="fr-FR" sz="3300" b="1" spc="-260" dirty="0">
                <a:solidFill>
                  <a:srgbClr val="FFFFFF"/>
                </a:solidFill>
                <a:latin typeface="FFF Equipe" charset="0"/>
                <a:ea typeface="FFF Equipe" charset="0"/>
                <a:cs typeface="FFF Equipe" charset="0"/>
              </a:rPr>
              <a:t> </a:t>
            </a:r>
            <a:r>
              <a:rPr lang="fr-FR" sz="3300" b="1" spc="434" dirty="0">
                <a:solidFill>
                  <a:srgbClr val="FFFFFF"/>
                </a:solidFill>
                <a:latin typeface="FFF Equipe" charset="0"/>
                <a:ea typeface="FFF Equipe" charset="0"/>
                <a:cs typeface="FFF Equipe" charset="0"/>
              </a:rPr>
              <a:t>MAXIMUM</a:t>
            </a:r>
            <a:endParaRPr lang="fr-FR" dirty="0"/>
          </a:p>
        </p:txBody>
      </p:sp>
      <p:sp>
        <p:nvSpPr>
          <p:cNvPr id="16" name="object 8"/>
          <p:cNvSpPr/>
          <p:nvPr userDrawn="1"/>
        </p:nvSpPr>
        <p:spPr>
          <a:xfrm>
            <a:off x="426697" y="2656205"/>
            <a:ext cx="451484" cy="201295"/>
          </a:xfrm>
          <a:custGeom>
            <a:avLst/>
            <a:gdLst/>
            <a:ahLst/>
            <a:cxnLst/>
            <a:rect l="l" t="t" r="r" b="b"/>
            <a:pathLst>
              <a:path w="451484" h="201295">
                <a:moveTo>
                  <a:pt x="0" y="200761"/>
                </a:moveTo>
                <a:lnTo>
                  <a:pt x="450926" y="0"/>
                </a:lnTo>
              </a:path>
            </a:pathLst>
          </a:custGeom>
          <a:ln w="9525">
            <a:solidFill>
              <a:schemeClr val="bg1"/>
            </a:solidFill>
          </a:ln>
        </p:spPr>
        <p:txBody>
          <a:bodyPr wrap="square" lIns="0" tIns="0" rIns="0" bIns="0" rtlCol="0"/>
          <a:lstStyle/>
          <a:p>
            <a:endParaRPr/>
          </a:p>
        </p:txBody>
      </p:sp>
      <p:sp>
        <p:nvSpPr>
          <p:cNvPr id="17" name="Espace réservé du texte 17"/>
          <p:cNvSpPr>
            <a:spLocks noGrp="1"/>
          </p:cNvSpPr>
          <p:nvPr>
            <p:ph type="body" sz="quarter" idx="14" hasCustomPrompt="1"/>
          </p:nvPr>
        </p:nvSpPr>
        <p:spPr>
          <a:xfrm>
            <a:off x="596900" y="114300"/>
            <a:ext cx="3568700" cy="2554545"/>
          </a:xfrm>
          <a:prstGeom prst="rect">
            <a:avLst/>
          </a:prstGeom>
        </p:spPr>
        <p:txBody>
          <a:bodyPr/>
          <a:lstStyle>
            <a:lvl1pPr marL="0" indent="0">
              <a:buNone/>
              <a:defRPr sz="16600" b="1" i="0" baseline="0">
                <a:solidFill>
                  <a:srgbClr val="FF0000"/>
                </a:solidFill>
                <a:latin typeface="FFF Equipe" charset="0"/>
                <a:ea typeface="FFF Equipe" charset="0"/>
                <a:cs typeface="FFF Equipe" charset="0"/>
              </a:defRPr>
            </a:lvl1pPr>
          </a:lstStyle>
          <a:p>
            <a:pPr lvl="0"/>
            <a:r>
              <a:rPr lang="fr-FR" dirty="0"/>
              <a:t>02</a:t>
            </a:r>
          </a:p>
        </p:txBody>
      </p:sp>
      <p:pic>
        <p:nvPicPr>
          <p:cNvPr id="10" name="Image 9">
            <a:extLst>
              <a:ext uri="{FF2B5EF4-FFF2-40B4-BE49-F238E27FC236}">
                <a16:creationId xmlns:a16="http://schemas.microsoft.com/office/drawing/2014/main" id="{5C6B80DB-1700-9041-9B11-6DE28DE4F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7357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112E5C"/>
        </a:solidFill>
        <a:effectLst/>
      </p:bgPr>
    </p:bg>
    <p:spTree>
      <p:nvGrpSpPr>
        <p:cNvPr id="1" name=""/>
        <p:cNvGrpSpPr/>
        <p:nvPr/>
      </p:nvGrpSpPr>
      <p:grpSpPr>
        <a:xfrm>
          <a:off x="0" y="0"/>
          <a:ext cx="0" cy="0"/>
          <a:chOff x="0" y="0"/>
          <a:chExt cx="0" cy="0"/>
        </a:xfrm>
      </p:grpSpPr>
      <p:sp>
        <p:nvSpPr>
          <p:cNvPr id="22" name="Espace réservé pour une image  2"/>
          <p:cNvSpPr>
            <a:spLocks noGrp="1"/>
          </p:cNvSpPr>
          <p:nvPr>
            <p:ph type="pic" sz="quarter" idx="24"/>
          </p:nvPr>
        </p:nvSpPr>
        <p:spPr>
          <a:xfrm>
            <a:off x="5156200" y="0"/>
            <a:ext cx="5042514" cy="5727674"/>
          </a:xfrm>
          <a:solidFill>
            <a:schemeClr val="bg1">
              <a:lumMod val="95000"/>
            </a:schemeClr>
          </a:solidFill>
        </p:spPr>
        <p:txBody>
          <a:bodyPr/>
          <a:lstStyle/>
          <a:p>
            <a:endParaRPr lang="fr-FR"/>
          </a:p>
        </p:txBody>
      </p:sp>
      <p:sp>
        <p:nvSpPr>
          <p:cNvPr id="12" name="Espace réservé du texte 6"/>
          <p:cNvSpPr>
            <a:spLocks noGrp="1"/>
          </p:cNvSpPr>
          <p:nvPr>
            <p:ph type="body" sz="quarter" idx="17" hasCustomPrompt="1"/>
          </p:nvPr>
        </p:nvSpPr>
        <p:spPr>
          <a:xfrm>
            <a:off x="624840" y="646941"/>
            <a:ext cx="4531360" cy="923330"/>
          </a:xfrm>
        </p:spPr>
        <p:txBody>
          <a:bodyPr/>
          <a:lstStyle>
            <a:lvl1pPr>
              <a:defRPr sz="3000" b="1">
                <a:solidFill>
                  <a:schemeClr val="bg1"/>
                </a:solidFill>
                <a:latin typeface="FFF Equipe" charset="0"/>
                <a:ea typeface="FFF Equipe" charset="0"/>
                <a:cs typeface="FFF Equipe" charset="0"/>
              </a:defRPr>
            </a:lvl1pPr>
          </a:lstStyle>
          <a:p>
            <a:pPr lvl="0"/>
            <a:r>
              <a:rPr lang="fr-FR" dirty="0"/>
              <a:t>SOUS TITRE</a:t>
            </a:r>
          </a:p>
          <a:p>
            <a:pPr lvl="0"/>
            <a:r>
              <a:rPr lang="fr-FR" dirty="0"/>
              <a:t>SUR DEUX LIGNES</a:t>
            </a:r>
          </a:p>
        </p:txBody>
      </p:sp>
      <p:sp>
        <p:nvSpPr>
          <p:cNvPr id="14" name="Espace réservé du texte 6"/>
          <p:cNvSpPr>
            <a:spLocks noGrp="1"/>
          </p:cNvSpPr>
          <p:nvPr>
            <p:ph type="body" sz="quarter" idx="18" hasCustomPrompt="1"/>
          </p:nvPr>
        </p:nvSpPr>
        <p:spPr>
          <a:xfrm>
            <a:off x="620060" y="1871761"/>
            <a:ext cx="4014947" cy="307777"/>
          </a:xfrm>
        </p:spPr>
        <p:txBody>
          <a:bodyPr/>
          <a:lstStyle>
            <a:lvl1pPr>
              <a:defRPr sz="1000" b="1">
                <a:solidFill>
                  <a:schemeClr val="bg1"/>
                </a:solidFill>
                <a:latin typeface="FFF Equipe" charset="0"/>
                <a:ea typeface="FFF Equipe" charset="0"/>
                <a:cs typeface="FFF Equipe" charset="0"/>
              </a:defRPr>
            </a:lvl1pPr>
          </a:lstStyle>
          <a:p>
            <a:pPr lvl="0"/>
            <a:r>
              <a:rPr lang="fr-FR" dirty="0"/>
              <a:t>ODI DOLUPTAT DOLUPIT PRATIATI DI VOLUPTATE VID MIL IMILIAM SENT LAM, IUS</a:t>
            </a:r>
          </a:p>
        </p:txBody>
      </p:sp>
      <p:sp>
        <p:nvSpPr>
          <p:cNvPr id="15" name="Espace réservé du texte 6"/>
          <p:cNvSpPr>
            <a:spLocks noGrp="1"/>
          </p:cNvSpPr>
          <p:nvPr>
            <p:ph type="body" sz="quarter" idx="19" hasCustomPrompt="1"/>
          </p:nvPr>
        </p:nvSpPr>
        <p:spPr>
          <a:xfrm>
            <a:off x="620060" y="2400300"/>
            <a:ext cx="4005728" cy="1974900"/>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16" name="Espace réservé du texte 6"/>
          <p:cNvSpPr>
            <a:spLocks noGrp="1"/>
          </p:cNvSpPr>
          <p:nvPr>
            <p:ph type="body" sz="quarter" idx="20" hasCustomPrompt="1"/>
          </p:nvPr>
        </p:nvSpPr>
        <p:spPr>
          <a:xfrm>
            <a:off x="619760" y="4666649"/>
            <a:ext cx="4005728" cy="282129"/>
          </a:xfrm>
        </p:spPr>
        <p:txBody>
          <a:bodyPr anchor="ctr"/>
          <a:lstStyle>
            <a:lvl1pPr>
              <a:lnSpc>
                <a:spcPts val="2200"/>
              </a:lnSpc>
              <a:defRPr sz="700" b="0">
                <a:solidFill>
                  <a:schemeClr val="bg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sp>
        <p:nvSpPr>
          <p:cNvPr id="17"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Disposition personnalisée">
    <p:bg>
      <p:bgPr>
        <a:solidFill>
          <a:srgbClr val="0B164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450" t="18167" r="450" b="1151"/>
          <a:stretch/>
        </p:blipFill>
        <p:spPr>
          <a:xfrm>
            <a:off x="5080" y="-38101"/>
            <a:ext cx="10154920" cy="5753101"/>
          </a:xfrm>
          <a:prstGeom prst="rect">
            <a:avLst/>
          </a:prstGeom>
        </p:spPr>
      </p:pic>
      <p:sp>
        <p:nvSpPr>
          <p:cNvPr id="9"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10" name="Espace réservé du texte 6"/>
          <p:cNvSpPr>
            <a:spLocks noGrp="1"/>
          </p:cNvSpPr>
          <p:nvPr>
            <p:ph type="body" sz="quarter" idx="18" hasCustomPrompt="1"/>
          </p:nvPr>
        </p:nvSpPr>
        <p:spPr>
          <a:xfrm>
            <a:off x="644519" y="598457"/>
            <a:ext cx="3990488" cy="153888"/>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a:t>
            </a:r>
          </a:p>
        </p:txBody>
      </p:sp>
      <p:sp>
        <p:nvSpPr>
          <p:cNvPr id="11" name="Espace réservé du texte 6"/>
          <p:cNvSpPr>
            <a:spLocks noGrp="1"/>
          </p:cNvSpPr>
          <p:nvPr>
            <p:ph type="body" sz="quarter" idx="19" hasCustomPrompt="1"/>
          </p:nvPr>
        </p:nvSpPr>
        <p:spPr>
          <a:xfrm>
            <a:off x="633021" y="906780"/>
            <a:ext cx="4005728" cy="846386"/>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12" name="Espace réservé du texte 15"/>
          <p:cNvSpPr>
            <a:spLocks noGrp="1"/>
          </p:cNvSpPr>
          <p:nvPr>
            <p:ph type="body" sz="quarter" idx="22" hasCustomPrompt="1"/>
          </p:nvPr>
        </p:nvSpPr>
        <p:spPr>
          <a:xfrm>
            <a:off x="5135880" y="911364"/>
            <a:ext cx="1987385" cy="734556"/>
          </a:xfrm>
        </p:spPr>
        <p:txBody>
          <a:bodyPr>
            <a:normAutofit/>
          </a:bodyPr>
          <a:lstStyle>
            <a:lvl1pPr marL="171450" indent="-171450">
              <a:lnSpc>
                <a:spcPct val="150000"/>
              </a:lnSpc>
              <a:buClr>
                <a:srgbClr val="E32014"/>
              </a:buClr>
              <a:buFont typeface="Wingdings" charset="2"/>
              <a:buChar char="§"/>
              <a:defRPr sz="1000" b="1">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17" name="Espace réservé pour une image  2"/>
          <p:cNvSpPr>
            <a:spLocks noGrp="1"/>
          </p:cNvSpPr>
          <p:nvPr>
            <p:ph type="pic" sz="quarter" idx="24"/>
          </p:nvPr>
        </p:nvSpPr>
        <p:spPr>
          <a:xfrm>
            <a:off x="629279" y="1921687"/>
            <a:ext cx="4373251" cy="3175000"/>
          </a:xfrm>
          <a:solidFill>
            <a:schemeClr val="bg1">
              <a:lumMod val="95000"/>
            </a:schemeClr>
          </a:solidFill>
        </p:spPr>
        <p:txBody>
          <a:bodyPr/>
          <a:lstStyle/>
          <a:p>
            <a:endParaRPr lang="fr-FR"/>
          </a:p>
        </p:txBody>
      </p:sp>
      <p:sp>
        <p:nvSpPr>
          <p:cNvPr id="21" name="Espace réservé pour une image  2"/>
          <p:cNvSpPr>
            <a:spLocks noGrp="1"/>
          </p:cNvSpPr>
          <p:nvPr>
            <p:ph type="pic" sz="quarter" idx="25"/>
          </p:nvPr>
        </p:nvSpPr>
        <p:spPr>
          <a:xfrm>
            <a:off x="5154929" y="1927653"/>
            <a:ext cx="5002529" cy="3166419"/>
          </a:xfrm>
          <a:solidFill>
            <a:schemeClr val="bg1">
              <a:lumMod val="95000"/>
            </a:schemeClr>
          </a:solidFill>
        </p:spPr>
        <p:txBody>
          <a:bodyPr/>
          <a:lstStyle/>
          <a:p>
            <a:endParaRPr lang="fr-FR"/>
          </a:p>
        </p:txBody>
      </p:sp>
      <p:pic>
        <p:nvPicPr>
          <p:cNvPr id="13" name="Image 12">
            <a:extLst>
              <a:ext uri="{FF2B5EF4-FFF2-40B4-BE49-F238E27FC236}">
                <a16:creationId xmlns:a16="http://schemas.microsoft.com/office/drawing/2014/main" id="{457BAC7D-A809-0C4E-9D0C-1B88A198B5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184997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isposition personnalisée">
    <p:bg>
      <p:bgPr>
        <a:solidFill>
          <a:srgbClr val="0B1641"/>
        </a:solidFill>
        <a:effectLst/>
      </p:bgPr>
    </p:bg>
    <p:spTree>
      <p:nvGrpSpPr>
        <p:cNvPr id="1" name=""/>
        <p:cNvGrpSpPr/>
        <p:nvPr/>
      </p:nvGrpSpPr>
      <p:grpSpPr>
        <a:xfrm>
          <a:off x="0" y="0"/>
          <a:ext cx="0" cy="0"/>
          <a:chOff x="0" y="0"/>
          <a:chExt cx="0" cy="0"/>
        </a:xfrm>
      </p:grpSpPr>
      <p:pic>
        <p:nvPicPr>
          <p:cNvPr id="19" name="Image 18"/>
          <p:cNvPicPr>
            <a:picLocks noChangeAspect="1"/>
          </p:cNvPicPr>
          <p:nvPr userDrawn="1"/>
        </p:nvPicPr>
        <p:blipFill rotWithShape="1">
          <a:blip r:embed="rId2">
            <a:extLst>
              <a:ext uri="{28A0092B-C50C-407E-A947-70E740481C1C}">
                <a14:useLocalDpi xmlns:a14="http://schemas.microsoft.com/office/drawing/2010/main" val="0"/>
              </a:ext>
            </a:extLst>
          </a:blip>
          <a:srcRect l="-450" t="18167" r="450" b="1151"/>
          <a:stretch/>
        </p:blipFill>
        <p:spPr>
          <a:xfrm>
            <a:off x="-42863" y="-65261"/>
            <a:ext cx="10202863" cy="5780262"/>
          </a:xfrm>
          <a:prstGeom prst="rect">
            <a:avLst/>
          </a:prstGeom>
        </p:spPr>
      </p:pic>
      <p:sp>
        <p:nvSpPr>
          <p:cNvPr id="10"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11" name="Espace réservé du texte 6"/>
          <p:cNvSpPr>
            <a:spLocks noGrp="1"/>
          </p:cNvSpPr>
          <p:nvPr>
            <p:ph type="body" sz="quarter" idx="22" hasCustomPrompt="1"/>
          </p:nvPr>
        </p:nvSpPr>
        <p:spPr>
          <a:xfrm>
            <a:off x="617072" y="1257300"/>
            <a:ext cx="3990488" cy="307777"/>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 PRATIATI DI VOLUPTATE VID MIL IMILIAM SENT LAM, IUS</a:t>
            </a:r>
          </a:p>
        </p:txBody>
      </p:sp>
      <p:sp>
        <p:nvSpPr>
          <p:cNvPr id="12" name="Espace réservé du texte 6"/>
          <p:cNvSpPr>
            <a:spLocks noGrp="1"/>
          </p:cNvSpPr>
          <p:nvPr>
            <p:ph type="body" sz="quarter" idx="23" hasCustomPrompt="1"/>
          </p:nvPr>
        </p:nvSpPr>
        <p:spPr>
          <a:xfrm>
            <a:off x="5157320" y="1257300"/>
            <a:ext cx="3990488" cy="307777"/>
          </a:xfrm>
        </p:spPr>
        <p:txBody>
          <a:bodyPr/>
          <a:lstStyle>
            <a:lvl1pPr>
              <a:defRPr sz="1000" b="1">
                <a:solidFill>
                  <a:srgbClr val="D11D0F"/>
                </a:solidFill>
                <a:latin typeface="FFF Equipe" charset="0"/>
                <a:ea typeface="FFF Equipe" charset="0"/>
                <a:cs typeface="FFF Equipe" charset="0"/>
              </a:defRPr>
            </a:lvl1pPr>
          </a:lstStyle>
          <a:p>
            <a:pPr lvl="0"/>
            <a:r>
              <a:rPr lang="fr-FR"/>
              <a:t>ODI DOLUPTAT DOLUPIT PRATIATI DI VOLUPTATE VID MIL IMILIAM SENT LAM, IUS</a:t>
            </a:r>
            <a:endParaRPr lang="fr-FR" dirty="0"/>
          </a:p>
        </p:txBody>
      </p:sp>
      <p:sp>
        <p:nvSpPr>
          <p:cNvPr id="13" name="Espace réservé du texte 6"/>
          <p:cNvSpPr>
            <a:spLocks noGrp="1"/>
          </p:cNvSpPr>
          <p:nvPr>
            <p:ph type="body" sz="quarter" idx="19" hasCustomPrompt="1"/>
          </p:nvPr>
        </p:nvSpPr>
        <p:spPr>
          <a:xfrm>
            <a:off x="617072" y="1961407"/>
            <a:ext cx="4005728" cy="1974900"/>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14" name="Espace réservé du texte 6"/>
          <p:cNvSpPr>
            <a:spLocks noGrp="1"/>
          </p:cNvSpPr>
          <p:nvPr>
            <p:ph type="body" sz="quarter" idx="24" hasCustomPrompt="1"/>
          </p:nvPr>
        </p:nvSpPr>
        <p:spPr>
          <a:xfrm>
            <a:off x="5149700" y="1961407"/>
            <a:ext cx="4005728" cy="1974900"/>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16" name="Espace réservé du texte 6"/>
          <p:cNvSpPr>
            <a:spLocks noGrp="1"/>
          </p:cNvSpPr>
          <p:nvPr>
            <p:ph type="body" sz="quarter" idx="26" hasCustomPrompt="1"/>
          </p:nvPr>
        </p:nvSpPr>
        <p:spPr>
          <a:xfrm>
            <a:off x="609452" y="4111801"/>
            <a:ext cx="4005728" cy="282129"/>
          </a:xfrm>
        </p:spPr>
        <p:txBody>
          <a:bodyPr anchor="ctr"/>
          <a:lstStyle>
            <a:lvl1pPr>
              <a:lnSpc>
                <a:spcPts val="2200"/>
              </a:lnSpc>
              <a:defRPr sz="700" b="0">
                <a:solidFill>
                  <a:schemeClr val="bg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sp>
        <p:nvSpPr>
          <p:cNvPr id="17" name="Espace réservé du texte 6"/>
          <p:cNvSpPr>
            <a:spLocks noGrp="1"/>
          </p:cNvSpPr>
          <p:nvPr>
            <p:ph type="body" sz="quarter" idx="27" hasCustomPrompt="1"/>
          </p:nvPr>
        </p:nvSpPr>
        <p:spPr>
          <a:xfrm>
            <a:off x="5149700" y="4111801"/>
            <a:ext cx="4005728" cy="282129"/>
          </a:xfrm>
        </p:spPr>
        <p:txBody>
          <a:bodyPr anchor="ctr"/>
          <a:lstStyle>
            <a:lvl1pPr>
              <a:lnSpc>
                <a:spcPts val="2200"/>
              </a:lnSpc>
              <a:defRPr sz="700" b="0">
                <a:solidFill>
                  <a:schemeClr val="bg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pic>
        <p:nvPicPr>
          <p:cNvPr id="15" name="Image 14">
            <a:extLst>
              <a:ext uri="{FF2B5EF4-FFF2-40B4-BE49-F238E27FC236}">
                <a16:creationId xmlns:a16="http://schemas.microsoft.com/office/drawing/2014/main" id="{EBFEDC81-400D-874E-ADF7-6892C1813B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140975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B1641"/>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300" t="61447" r="-300" b="-42130"/>
          <a:stretch/>
        </p:blipFill>
        <p:spPr>
          <a:xfrm>
            <a:off x="5080" y="-76201"/>
            <a:ext cx="10154920" cy="5753101"/>
          </a:xfrm>
          <a:prstGeom prst="rect">
            <a:avLst/>
          </a:prstGeom>
        </p:spPr>
      </p:pic>
      <p:sp>
        <p:nvSpPr>
          <p:cNvPr id="24"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27" name="Espace réservé du texte 6"/>
          <p:cNvSpPr>
            <a:spLocks noGrp="1"/>
          </p:cNvSpPr>
          <p:nvPr>
            <p:ph type="body" sz="quarter" idx="18" hasCustomPrompt="1"/>
          </p:nvPr>
        </p:nvSpPr>
        <p:spPr>
          <a:xfrm>
            <a:off x="620733" y="946282"/>
            <a:ext cx="3990488" cy="153888"/>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a:t>
            </a:r>
          </a:p>
        </p:txBody>
      </p:sp>
      <p:sp>
        <p:nvSpPr>
          <p:cNvPr id="29" name="Espace réservé du texte 6"/>
          <p:cNvSpPr>
            <a:spLocks noGrp="1"/>
          </p:cNvSpPr>
          <p:nvPr>
            <p:ph type="body" sz="quarter" idx="19" hasCustomPrompt="1"/>
          </p:nvPr>
        </p:nvSpPr>
        <p:spPr>
          <a:xfrm>
            <a:off x="629279" y="1270000"/>
            <a:ext cx="4005728" cy="846386"/>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31" name="Espace réservé du texte 15"/>
          <p:cNvSpPr>
            <a:spLocks noGrp="1"/>
          </p:cNvSpPr>
          <p:nvPr>
            <p:ph type="body" sz="quarter" idx="22" hasCustomPrompt="1"/>
          </p:nvPr>
        </p:nvSpPr>
        <p:spPr>
          <a:xfrm>
            <a:off x="5125466" y="1255652"/>
            <a:ext cx="1987385" cy="734556"/>
          </a:xfrm>
        </p:spPr>
        <p:txBody>
          <a:bodyPr>
            <a:normAutofit/>
          </a:bodyPr>
          <a:lstStyle>
            <a:lvl1pPr marL="171450" indent="-171450">
              <a:lnSpc>
                <a:spcPct val="150000"/>
              </a:lnSpc>
              <a:buClr>
                <a:srgbClr val="E32014"/>
              </a:buClr>
              <a:buFont typeface="Wingdings" charset="2"/>
              <a:buChar char="§"/>
              <a:defRPr sz="1000" b="1">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33" name="Espace réservé pour une image  2"/>
          <p:cNvSpPr>
            <a:spLocks noGrp="1"/>
          </p:cNvSpPr>
          <p:nvPr>
            <p:ph type="pic" sz="quarter" idx="24"/>
          </p:nvPr>
        </p:nvSpPr>
        <p:spPr>
          <a:xfrm>
            <a:off x="0" y="2540000"/>
            <a:ext cx="10147300" cy="3175000"/>
          </a:xfrm>
          <a:solidFill>
            <a:schemeClr val="bg1">
              <a:lumMod val="95000"/>
            </a:schemeClr>
          </a:solidFill>
        </p:spPr>
        <p:txBody>
          <a:bodyPr/>
          <a:lstStyle/>
          <a:p>
            <a:endParaRPr lang="fr-FR"/>
          </a:p>
        </p:txBody>
      </p:sp>
    </p:spTree>
    <p:extLst>
      <p:ext uri="{BB962C8B-B14F-4D97-AF65-F5344CB8AC3E}">
        <p14:creationId xmlns:p14="http://schemas.microsoft.com/office/powerpoint/2010/main" val="169417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B164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10044" t="12964" r="3811" b="1326"/>
          <a:stretch/>
        </p:blipFill>
        <p:spPr>
          <a:xfrm>
            <a:off x="5080" y="-38101"/>
            <a:ext cx="10154920" cy="5753101"/>
          </a:xfrm>
          <a:prstGeom prst="rect">
            <a:avLst/>
          </a:prstGeom>
        </p:spPr>
      </p:pic>
      <p:sp>
        <p:nvSpPr>
          <p:cNvPr id="12" name="Espace réservé du texte 15"/>
          <p:cNvSpPr>
            <a:spLocks noGrp="1"/>
          </p:cNvSpPr>
          <p:nvPr>
            <p:ph type="body" sz="quarter" idx="22" hasCustomPrompt="1"/>
          </p:nvPr>
        </p:nvSpPr>
        <p:spPr>
          <a:xfrm>
            <a:off x="7436015" y="4062901"/>
            <a:ext cx="1987385" cy="734556"/>
          </a:xfrm>
        </p:spPr>
        <p:txBody>
          <a:bodyPr>
            <a:normAutofit/>
          </a:bodyPr>
          <a:lstStyle>
            <a:lvl1pPr marL="171450" indent="-171450">
              <a:lnSpc>
                <a:spcPct val="150000"/>
              </a:lnSpc>
              <a:buClr>
                <a:srgbClr val="E32014"/>
              </a:buClr>
              <a:buFont typeface="Wingdings" charset="2"/>
              <a:buChar char="§"/>
              <a:defRPr sz="1000" b="1">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13" name="Espace réservé du texte 6"/>
          <p:cNvSpPr>
            <a:spLocks noGrp="1"/>
          </p:cNvSpPr>
          <p:nvPr>
            <p:ph type="body" sz="quarter" idx="19" hasCustomPrompt="1"/>
          </p:nvPr>
        </p:nvSpPr>
        <p:spPr>
          <a:xfrm>
            <a:off x="7398050" y="1529443"/>
            <a:ext cx="2482550" cy="1519452"/>
          </a:xfrm>
        </p:spPr>
        <p:txBody>
          <a:bodyPr/>
          <a:lstStyle>
            <a:lvl1pPr>
              <a:lnSpc>
                <a:spcPts val="2200"/>
              </a:lnSpc>
              <a:defRPr sz="1000" b="0">
                <a:solidFill>
                  <a:schemeClr val="bg1"/>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14" name="Espace réservé du texte 6"/>
          <p:cNvSpPr>
            <a:spLocks noGrp="1"/>
          </p:cNvSpPr>
          <p:nvPr>
            <p:ph type="body" sz="quarter" idx="18" hasCustomPrompt="1"/>
          </p:nvPr>
        </p:nvSpPr>
        <p:spPr>
          <a:xfrm>
            <a:off x="7398050" y="1258398"/>
            <a:ext cx="2482550" cy="148445"/>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a:t>
            </a:r>
          </a:p>
        </p:txBody>
      </p:sp>
      <p:sp>
        <p:nvSpPr>
          <p:cNvPr id="22" name="Espace réservé pour une image  2"/>
          <p:cNvSpPr>
            <a:spLocks noGrp="1"/>
          </p:cNvSpPr>
          <p:nvPr>
            <p:ph type="pic" sz="quarter" idx="24"/>
          </p:nvPr>
        </p:nvSpPr>
        <p:spPr>
          <a:xfrm>
            <a:off x="0" y="-76200"/>
            <a:ext cx="6771640" cy="5791200"/>
          </a:xfrm>
          <a:solidFill>
            <a:schemeClr val="bg1">
              <a:lumMod val="95000"/>
            </a:schemeClr>
          </a:solidFill>
        </p:spPr>
        <p:txBody>
          <a:bodyPr/>
          <a:lstStyle/>
          <a:p>
            <a:endParaRPr lang="fr-FR"/>
          </a:p>
        </p:txBody>
      </p:sp>
    </p:spTree>
    <p:extLst>
      <p:ext uri="{BB962C8B-B14F-4D97-AF65-F5344CB8AC3E}">
        <p14:creationId xmlns:p14="http://schemas.microsoft.com/office/powerpoint/2010/main" val="146512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sposition personnalisée">
    <p:bg>
      <p:bgPr>
        <a:solidFill>
          <a:srgbClr val="1A1C56"/>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869"/>
            <a:ext cx="10127673" cy="5755507"/>
          </a:xfrm>
          <a:prstGeom prst="rect">
            <a:avLst/>
          </a:prstGeom>
        </p:spPr>
      </p:pic>
      <p:sp>
        <p:nvSpPr>
          <p:cNvPr id="10" name="Espace réservé du texte 17"/>
          <p:cNvSpPr>
            <a:spLocks noGrp="1"/>
          </p:cNvSpPr>
          <p:nvPr>
            <p:ph type="body" sz="quarter" idx="14" hasCustomPrompt="1"/>
          </p:nvPr>
        </p:nvSpPr>
        <p:spPr>
          <a:xfrm>
            <a:off x="596900" y="114300"/>
            <a:ext cx="3568700" cy="5109091"/>
          </a:xfrm>
          <a:prstGeom prst="rect">
            <a:avLst/>
          </a:prstGeom>
        </p:spPr>
        <p:txBody>
          <a:bodyPr/>
          <a:lstStyle>
            <a:lvl1pPr marL="0" indent="0">
              <a:buNone/>
              <a:defRPr sz="16600" b="1" i="0" baseline="0">
                <a:solidFill>
                  <a:srgbClr val="FF0000"/>
                </a:solidFill>
                <a:latin typeface="FFF Equipe" charset="0"/>
                <a:ea typeface="FFF Equipe" charset="0"/>
                <a:cs typeface="FFF Equipe" charset="0"/>
              </a:defRPr>
            </a:lvl1pPr>
          </a:lstStyle>
          <a:p>
            <a:pPr lvl="0"/>
            <a:r>
              <a:rPr lang="fr-FR" dirty="0"/>
              <a:t>03</a:t>
            </a:r>
          </a:p>
        </p:txBody>
      </p:sp>
      <p:sp>
        <p:nvSpPr>
          <p:cNvPr id="11" name="Titre 1"/>
          <p:cNvSpPr>
            <a:spLocks noGrp="1"/>
          </p:cNvSpPr>
          <p:nvPr>
            <p:ph type="title" hasCustomPrompt="1"/>
          </p:nvPr>
        </p:nvSpPr>
        <p:spPr>
          <a:xfrm>
            <a:off x="600766" y="3064934"/>
            <a:ext cx="8915400" cy="1423467"/>
          </a:xfrm>
        </p:spPr>
        <p:txBody>
          <a:bodyPr/>
          <a:lstStyle>
            <a:lvl1pPr>
              <a:defRPr sz="3200"/>
            </a:lvl1pPr>
          </a:lstStyle>
          <a:p>
            <a:pPr marL="12700">
              <a:lnSpc>
                <a:spcPts val="3729"/>
              </a:lnSpc>
              <a:spcBef>
                <a:spcPts val="100"/>
              </a:spcBef>
            </a:pPr>
            <a:r>
              <a:rPr lang="fr-FR" sz="3300" b="1" spc="135" dirty="0">
                <a:solidFill>
                  <a:srgbClr val="FFFFFF"/>
                </a:solidFill>
                <a:latin typeface="FFF Equipe" charset="0"/>
                <a:ea typeface="FFF Equipe" charset="0"/>
                <a:cs typeface="FFF Equipe" charset="0"/>
              </a:rPr>
              <a:t>TITRE</a:t>
            </a:r>
            <a:br>
              <a:rPr lang="fr-FR" sz="3300" dirty="0">
                <a:latin typeface="FFF Equipe" charset="0"/>
                <a:ea typeface="FFF Equipe" charset="0"/>
                <a:cs typeface="FFF Equipe" charset="0"/>
              </a:rPr>
            </a:br>
            <a:r>
              <a:rPr lang="fr-FR" sz="3300" b="1" spc="260" dirty="0">
                <a:solidFill>
                  <a:srgbClr val="FFFFFF"/>
                </a:solidFill>
                <a:latin typeface="FFF Equipe" charset="0"/>
                <a:ea typeface="FFF Equipe" charset="0"/>
                <a:cs typeface="FFF Equipe" charset="0"/>
              </a:rPr>
              <a:t>DU</a:t>
            </a:r>
            <a:r>
              <a:rPr lang="fr-FR" sz="3300" b="1" spc="40" dirty="0">
                <a:solidFill>
                  <a:srgbClr val="FFFFFF"/>
                </a:solidFill>
                <a:latin typeface="FFF Equipe" charset="0"/>
                <a:ea typeface="FFF Equipe" charset="0"/>
                <a:cs typeface="FFF Equipe" charset="0"/>
              </a:rPr>
              <a:t> </a:t>
            </a:r>
            <a:r>
              <a:rPr lang="fr-FR" sz="3300" b="1" spc="190" dirty="0">
                <a:solidFill>
                  <a:srgbClr val="FFFFFF"/>
                </a:solidFill>
                <a:latin typeface="FFF Equipe" charset="0"/>
                <a:ea typeface="FFF Equipe" charset="0"/>
                <a:cs typeface="FFF Equipe" charset="0"/>
              </a:rPr>
              <a:t>CHAPITRE</a:t>
            </a:r>
            <a:br>
              <a:rPr lang="fr-FR" sz="3300" dirty="0">
                <a:latin typeface="FFF Equipe" charset="0"/>
                <a:ea typeface="FFF Equipe" charset="0"/>
                <a:cs typeface="FFF Equipe" charset="0"/>
              </a:rPr>
            </a:br>
            <a:r>
              <a:rPr lang="fr-FR" sz="3300" b="1" spc="250" dirty="0">
                <a:solidFill>
                  <a:srgbClr val="FFFFFF"/>
                </a:solidFill>
                <a:latin typeface="FFF Equipe" charset="0"/>
                <a:ea typeface="FFF Equipe" charset="0"/>
                <a:cs typeface="FFF Equipe" charset="0"/>
              </a:rPr>
              <a:t>SUR </a:t>
            </a:r>
            <a:r>
              <a:rPr lang="fr-FR" sz="3300" b="1" spc="60" dirty="0">
                <a:solidFill>
                  <a:srgbClr val="FFFFFF"/>
                </a:solidFill>
                <a:latin typeface="FFF Equipe" charset="0"/>
                <a:ea typeface="FFF Equipe" charset="0"/>
                <a:cs typeface="FFF Equipe" charset="0"/>
              </a:rPr>
              <a:t>3 </a:t>
            </a:r>
            <a:r>
              <a:rPr lang="fr-FR" sz="3300" b="1" spc="175" dirty="0">
                <a:solidFill>
                  <a:srgbClr val="FFFFFF"/>
                </a:solidFill>
                <a:latin typeface="FFF Equipe" charset="0"/>
                <a:ea typeface="FFF Equipe" charset="0"/>
                <a:cs typeface="FFF Equipe" charset="0"/>
              </a:rPr>
              <a:t>LIGNES</a:t>
            </a:r>
            <a:r>
              <a:rPr lang="fr-FR" sz="3300" b="1" spc="-260" dirty="0">
                <a:solidFill>
                  <a:srgbClr val="FFFFFF"/>
                </a:solidFill>
                <a:latin typeface="FFF Equipe" charset="0"/>
                <a:ea typeface="FFF Equipe" charset="0"/>
                <a:cs typeface="FFF Equipe" charset="0"/>
              </a:rPr>
              <a:t> </a:t>
            </a:r>
            <a:r>
              <a:rPr lang="fr-FR" sz="3300" b="1" spc="434" dirty="0">
                <a:solidFill>
                  <a:srgbClr val="FFFFFF"/>
                </a:solidFill>
                <a:latin typeface="FFF Equipe" charset="0"/>
                <a:ea typeface="FFF Equipe" charset="0"/>
                <a:cs typeface="FFF Equipe" charset="0"/>
              </a:rPr>
              <a:t>MAXIMUM</a:t>
            </a:r>
            <a:endParaRPr lang="fr-FR" sz="3300" dirty="0">
              <a:latin typeface="FFF Equipe" charset="0"/>
              <a:ea typeface="FFF Equipe" charset="0"/>
              <a:cs typeface="FFF Equipe" charset="0"/>
            </a:endParaRPr>
          </a:p>
        </p:txBody>
      </p:sp>
      <p:sp>
        <p:nvSpPr>
          <p:cNvPr id="20" name="object 8"/>
          <p:cNvSpPr/>
          <p:nvPr userDrawn="1"/>
        </p:nvSpPr>
        <p:spPr>
          <a:xfrm>
            <a:off x="426697" y="2656205"/>
            <a:ext cx="451484" cy="201295"/>
          </a:xfrm>
          <a:custGeom>
            <a:avLst/>
            <a:gdLst/>
            <a:ahLst/>
            <a:cxnLst/>
            <a:rect l="l" t="t" r="r" b="b"/>
            <a:pathLst>
              <a:path w="451484" h="201295">
                <a:moveTo>
                  <a:pt x="0" y="200761"/>
                </a:moveTo>
                <a:lnTo>
                  <a:pt x="450926" y="0"/>
                </a:lnTo>
              </a:path>
            </a:pathLst>
          </a:custGeom>
          <a:ln w="9525">
            <a:solidFill>
              <a:schemeClr val="bg1"/>
            </a:solidFill>
          </a:ln>
        </p:spPr>
        <p:txBody>
          <a:bodyPr wrap="square" lIns="0" tIns="0" rIns="0" bIns="0" rtlCol="0"/>
          <a:lstStyle/>
          <a:p>
            <a:endParaRPr/>
          </a:p>
        </p:txBody>
      </p:sp>
      <p:pic>
        <p:nvPicPr>
          <p:cNvPr id="9" name="Image 8">
            <a:extLst>
              <a:ext uri="{FF2B5EF4-FFF2-40B4-BE49-F238E27FC236}">
                <a16:creationId xmlns:a16="http://schemas.microsoft.com/office/drawing/2014/main" id="{A3B401D0-F541-0849-93A2-5F9892140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10952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Disposition personnalisée">
    <p:bg>
      <p:bgPr>
        <a:solidFill>
          <a:srgbClr val="0B1641"/>
        </a:solidFill>
        <a:effectLst/>
      </p:bgPr>
    </p:bg>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val="0"/>
              </a:ext>
            </a:extLst>
          </a:blip>
          <a:srcRect l="-450" t="9618" r="450" b="9700"/>
          <a:stretch/>
        </p:blipFill>
        <p:spPr>
          <a:xfrm>
            <a:off x="5080" y="-38101"/>
            <a:ext cx="10154920" cy="5753101"/>
          </a:xfrm>
          <a:prstGeom prst="rect">
            <a:avLst/>
          </a:prstGeom>
        </p:spPr>
      </p:pic>
      <p:sp>
        <p:nvSpPr>
          <p:cNvPr id="14" name="Espace réservé du texte 6"/>
          <p:cNvSpPr>
            <a:spLocks noGrp="1"/>
          </p:cNvSpPr>
          <p:nvPr>
            <p:ph type="body" sz="quarter" idx="21" hasCustomPrompt="1"/>
          </p:nvPr>
        </p:nvSpPr>
        <p:spPr>
          <a:xfrm>
            <a:off x="624840" y="737476"/>
            <a:ext cx="4531360" cy="461665"/>
          </a:xfrm>
        </p:spPr>
        <p:txBody>
          <a:bodyPr/>
          <a:lstStyle>
            <a:lvl1pPr>
              <a:defRPr sz="3000" b="1">
                <a:solidFill>
                  <a:schemeClr val="bg1"/>
                </a:solidFill>
                <a:latin typeface="FFF Equipe" charset="0"/>
                <a:ea typeface="FFF Equipe" charset="0"/>
                <a:cs typeface="FFF Equipe" charset="0"/>
              </a:defRPr>
            </a:lvl1pPr>
          </a:lstStyle>
          <a:p>
            <a:pPr lvl="0"/>
            <a:r>
              <a:rPr lang="fr-FR"/>
              <a:t>CONTACTS</a:t>
            </a:r>
            <a:endParaRPr lang="fr-FR" dirty="0"/>
          </a:p>
        </p:txBody>
      </p:sp>
      <p:sp>
        <p:nvSpPr>
          <p:cNvPr id="19" name="Espace réservé du texte 6"/>
          <p:cNvSpPr>
            <a:spLocks noGrp="1"/>
          </p:cNvSpPr>
          <p:nvPr>
            <p:ph type="body" sz="quarter" idx="22" hasCustomPrompt="1"/>
          </p:nvPr>
        </p:nvSpPr>
        <p:spPr>
          <a:xfrm>
            <a:off x="630320" y="2224909"/>
            <a:ext cx="2104466" cy="169277"/>
          </a:xfrm>
        </p:spPr>
        <p:txBody>
          <a:bodyPr/>
          <a:lstStyle>
            <a:lvl1pPr>
              <a:defRPr sz="1100" b="1">
                <a:solidFill>
                  <a:srgbClr val="D11D0F"/>
                </a:solidFill>
                <a:latin typeface="FFF Equipe" charset="0"/>
                <a:ea typeface="FFF Equipe" charset="0"/>
                <a:cs typeface="FFF Equipe" charset="0"/>
              </a:defRPr>
            </a:lvl1pPr>
          </a:lstStyle>
          <a:p>
            <a:pPr lvl="0"/>
            <a:r>
              <a:rPr lang="fr-FR"/>
              <a:t>NOM PRÉNOM</a:t>
            </a:r>
            <a:endParaRPr lang="fr-FR" dirty="0"/>
          </a:p>
        </p:txBody>
      </p:sp>
      <p:sp>
        <p:nvSpPr>
          <p:cNvPr id="23" name="Espace réservé du texte 6"/>
          <p:cNvSpPr>
            <a:spLocks noGrp="1"/>
          </p:cNvSpPr>
          <p:nvPr>
            <p:ph type="body" sz="quarter" idx="23" hasCustomPrompt="1"/>
          </p:nvPr>
        </p:nvSpPr>
        <p:spPr>
          <a:xfrm>
            <a:off x="2883942" y="2224909"/>
            <a:ext cx="2104466" cy="169277"/>
          </a:xfrm>
        </p:spPr>
        <p:txBody>
          <a:bodyPr/>
          <a:lstStyle>
            <a:lvl1pPr>
              <a:defRPr sz="1100" b="1">
                <a:solidFill>
                  <a:srgbClr val="D11D0F"/>
                </a:solidFill>
                <a:latin typeface="FFF Equipe" charset="0"/>
                <a:ea typeface="FFF Equipe" charset="0"/>
                <a:cs typeface="FFF Equipe" charset="0"/>
              </a:defRPr>
            </a:lvl1pPr>
          </a:lstStyle>
          <a:p>
            <a:pPr lvl="0"/>
            <a:r>
              <a:rPr lang="fr-FR"/>
              <a:t>NOM PRÉNOM</a:t>
            </a:r>
            <a:endParaRPr lang="fr-FR" dirty="0"/>
          </a:p>
        </p:txBody>
      </p:sp>
      <p:sp>
        <p:nvSpPr>
          <p:cNvPr id="25" name="Espace réservé du texte 6"/>
          <p:cNvSpPr>
            <a:spLocks noGrp="1"/>
          </p:cNvSpPr>
          <p:nvPr>
            <p:ph type="body" sz="quarter" idx="24" hasCustomPrompt="1"/>
          </p:nvPr>
        </p:nvSpPr>
        <p:spPr>
          <a:xfrm>
            <a:off x="5137564" y="2214655"/>
            <a:ext cx="2104466" cy="169277"/>
          </a:xfrm>
        </p:spPr>
        <p:txBody>
          <a:bodyPr/>
          <a:lstStyle>
            <a:lvl1pPr>
              <a:defRPr sz="1100" b="1">
                <a:solidFill>
                  <a:srgbClr val="D11D0F"/>
                </a:solidFill>
                <a:latin typeface="FFF Equipe" charset="0"/>
                <a:ea typeface="FFF Equipe" charset="0"/>
                <a:cs typeface="FFF Equipe" charset="0"/>
              </a:defRPr>
            </a:lvl1pPr>
          </a:lstStyle>
          <a:p>
            <a:pPr lvl="0"/>
            <a:r>
              <a:rPr lang="fr-FR"/>
              <a:t>NOM PRÉNOM</a:t>
            </a:r>
            <a:endParaRPr lang="fr-FR" dirty="0"/>
          </a:p>
        </p:txBody>
      </p:sp>
      <p:sp>
        <p:nvSpPr>
          <p:cNvPr id="29" name="Espace réservé du texte 6"/>
          <p:cNvSpPr>
            <a:spLocks noGrp="1"/>
          </p:cNvSpPr>
          <p:nvPr>
            <p:ph type="body" sz="quarter" idx="25" hasCustomPrompt="1"/>
          </p:nvPr>
        </p:nvSpPr>
        <p:spPr>
          <a:xfrm>
            <a:off x="7407522" y="2209359"/>
            <a:ext cx="2104466" cy="169277"/>
          </a:xfrm>
        </p:spPr>
        <p:txBody>
          <a:bodyPr/>
          <a:lstStyle>
            <a:lvl1pPr>
              <a:defRPr sz="1100" b="1">
                <a:solidFill>
                  <a:srgbClr val="D11D0F"/>
                </a:solidFill>
                <a:latin typeface="FFF Equipe" charset="0"/>
                <a:ea typeface="FFF Equipe" charset="0"/>
                <a:cs typeface="FFF Equipe" charset="0"/>
              </a:defRPr>
            </a:lvl1pPr>
          </a:lstStyle>
          <a:p>
            <a:pPr lvl="0"/>
            <a:r>
              <a:rPr lang="fr-FR"/>
              <a:t>NOM PRÉNOM</a:t>
            </a:r>
            <a:endParaRPr lang="fr-FR" dirty="0"/>
          </a:p>
        </p:txBody>
      </p:sp>
      <p:sp>
        <p:nvSpPr>
          <p:cNvPr id="32" name="Espace réservé du texte 6"/>
          <p:cNvSpPr>
            <a:spLocks noGrp="1"/>
          </p:cNvSpPr>
          <p:nvPr>
            <p:ph type="body" sz="quarter" idx="19" hasCustomPrompt="1"/>
          </p:nvPr>
        </p:nvSpPr>
        <p:spPr>
          <a:xfrm>
            <a:off x="624840" y="2686611"/>
            <a:ext cx="2109359" cy="384721"/>
          </a:xfrm>
        </p:spPr>
        <p:txBody>
          <a:bodyPr/>
          <a:lstStyle>
            <a:lvl1pPr>
              <a:lnSpc>
                <a:spcPts val="1500"/>
              </a:lnSpc>
              <a:defRPr sz="1000" b="0">
                <a:solidFill>
                  <a:schemeClr val="bg1"/>
                </a:solidFill>
                <a:latin typeface="FFF Equipe" charset="0"/>
                <a:ea typeface="FFF Equipe" charset="0"/>
                <a:cs typeface="FFF Equipe" charset="0"/>
              </a:defRPr>
            </a:lvl1pPr>
          </a:lstStyle>
          <a:p>
            <a:pPr lvl="0"/>
            <a:r>
              <a:rPr lang="fr-FR"/>
              <a:t>Téléphone : +33 6 44 55 66 77 Mail : FFF@FFF.FFF</a:t>
            </a:r>
            <a:endParaRPr lang="fr-FR" dirty="0"/>
          </a:p>
        </p:txBody>
      </p:sp>
      <p:sp>
        <p:nvSpPr>
          <p:cNvPr id="33" name="Espace réservé du texte 6"/>
          <p:cNvSpPr>
            <a:spLocks noGrp="1"/>
          </p:cNvSpPr>
          <p:nvPr>
            <p:ph type="body" sz="quarter" idx="26" hasCustomPrompt="1"/>
          </p:nvPr>
        </p:nvSpPr>
        <p:spPr>
          <a:xfrm>
            <a:off x="2879049" y="2686611"/>
            <a:ext cx="2109359" cy="384721"/>
          </a:xfrm>
        </p:spPr>
        <p:txBody>
          <a:bodyPr/>
          <a:lstStyle>
            <a:lvl1pPr>
              <a:lnSpc>
                <a:spcPts val="1500"/>
              </a:lnSpc>
              <a:defRPr sz="1000" b="0">
                <a:solidFill>
                  <a:schemeClr val="bg1"/>
                </a:solidFill>
                <a:latin typeface="FFF Equipe" charset="0"/>
                <a:ea typeface="FFF Equipe" charset="0"/>
                <a:cs typeface="FFF Equipe" charset="0"/>
              </a:defRPr>
            </a:lvl1pPr>
          </a:lstStyle>
          <a:p>
            <a:pPr lvl="0"/>
            <a:r>
              <a:rPr lang="fr-FR"/>
              <a:t>Téléphone : +33 6 44 55 66 77 Mail : FFF@FFF.FFF</a:t>
            </a:r>
            <a:endParaRPr lang="fr-FR" dirty="0"/>
          </a:p>
        </p:txBody>
      </p:sp>
      <p:sp>
        <p:nvSpPr>
          <p:cNvPr id="34" name="Espace réservé du texte 6"/>
          <p:cNvSpPr>
            <a:spLocks noGrp="1"/>
          </p:cNvSpPr>
          <p:nvPr>
            <p:ph type="body" sz="quarter" idx="27" hasCustomPrompt="1"/>
          </p:nvPr>
        </p:nvSpPr>
        <p:spPr>
          <a:xfrm>
            <a:off x="5133258" y="2684123"/>
            <a:ext cx="2109359" cy="384721"/>
          </a:xfrm>
        </p:spPr>
        <p:txBody>
          <a:bodyPr/>
          <a:lstStyle>
            <a:lvl1pPr>
              <a:lnSpc>
                <a:spcPts val="1500"/>
              </a:lnSpc>
              <a:defRPr sz="1000" b="0">
                <a:solidFill>
                  <a:schemeClr val="bg1"/>
                </a:solidFill>
                <a:latin typeface="FFF Equipe" charset="0"/>
                <a:ea typeface="FFF Equipe" charset="0"/>
                <a:cs typeface="FFF Equipe" charset="0"/>
              </a:defRPr>
            </a:lvl1pPr>
          </a:lstStyle>
          <a:p>
            <a:pPr lvl="0"/>
            <a:r>
              <a:rPr lang="fr-FR"/>
              <a:t>Téléphone : +33 6 44 55 66 77 Mail : FFF@FFF.FFF</a:t>
            </a:r>
            <a:endParaRPr lang="fr-FR" dirty="0"/>
          </a:p>
        </p:txBody>
      </p:sp>
      <p:sp>
        <p:nvSpPr>
          <p:cNvPr id="35" name="Espace réservé du texte 6"/>
          <p:cNvSpPr>
            <a:spLocks noGrp="1"/>
          </p:cNvSpPr>
          <p:nvPr>
            <p:ph type="body" sz="quarter" idx="28" hasCustomPrompt="1"/>
          </p:nvPr>
        </p:nvSpPr>
        <p:spPr>
          <a:xfrm>
            <a:off x="7402629" y="2684122"/>
            <a:ext cx="2109359" cy="384721"/>
          </a:xfrm>
        </p:spPr>
        <p:txBody>
          <a:bodyPr/>
          <a:lstStyle>
            <a:lvl1pPr>
              <a:lnSpc>
                <a:spcPts val="1500"/>
              </a:lnSpc>
              <a:defRPr sz="1000" b="0">
                <a:solidFill>
                  <a:schemeClr val="bg1"/>
                </a:solidFill>
                <a:latin typeface="FFF Equipe" charset="0"/>
                <a:ea typeface="FFF Equipe" charset="0"/>
                <a:cs typeface="FFF Equipe" charset="0"/>
              </a:defRPr>
            </a:lvl1pPr>
          </a:lstStyle>
          <a:p>
            <a:pPr lvl="0"/>
            <a:r>
              <a:rPr lang="fr-FR" dirty="0"/>
              <a:t>Téléphone : +33 6 44 55 66 77 Mail : FFF@FFF.FFF</a:t>
            </a:r>
          </a:p>
        </p:txBody>
      </p:sp>
      <p:pic>
        <p:nvPicPr>
          <p:cNvPr id="15" name="Image 14">
            <a:extLst>
              <a:ext uri="{FF2B5EF4-FFF2-40B4-BE49-F238E27FC236}">
                <a16:creationId xmlns:a16="http://schemas.microsoft.com/office/drawing/2014/main" id="{9DFAD212-6096-9743-A4E1-E887289BDE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131566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6F15528-21DE-4FAA-801E-634DDDAF4B2B}" type="slidenum">
              <a:rPr lang="fr-FR" smtClean="0"/>
              <a:t>‹N°›</a:t>
            </a:fld>
            <a:endParaRPr lang="fr-FR"/>
          </a:p>
        </p:txBody>
      </p:sp>
      <p:sp>
        <p:nvSpPr>
          <p:cNvPr id="9" name="object 85"/>
          <p:cNvSpPr/>
          <p:nvPr userDrawn="1"/>
        </p:nvSpPr>
        <p:spPr>
          <a:xfrm>
            <a:off x="635000" y="2145347"/>
            <a:ext cx="7860030" cy="0"/>
          </a:xfrm>
          <a:custGeom>
            <a:avLst/>
            <a:gdLst/>
            <a:ahLst/>
            <a:cxnLst/>
            <a:rect l="l" t="t" r="r" b="b"/>
            <a:pathLst>
              <a:path w="7860030">
                <a:moveTo>
                  <a:pt x="0" y="0"/>
                </a:moveTo>
                <a:lnTo>
                  <a:pt x="7860030" y="0"/>
                </a:lnTo>
              </a:path>
            </a:pathLst>
          </a:custGeom>
          <a:ln w="6350">
            <a:solidFill>
              <a:srgbClr val="BCBEC0"/>
            </a:solidFill>
          </a:ln>
        </p:spPr>
        <p:txBody>
          <a:bodyPr wrap="square" lIns="0" tIns="0" rIns="0" bIns="0" rtlCol="0"/>
          <a:lstStyle/>
          <a:p>
            <a:endParaRPr/>
          </a:p>
        </p:txBody>
      </p:sp>
      <p:sp>
        <p:nvSpPr>
          <p:cNvPr id="12" name="Espace réservé de la date 3"/>
          <p:cNvSpPr>
            <a:spLocks noGrp="1"/>
          </p:cNvSpPr>
          <p:nvPr>
            <p:ph type="dt" sz="half" idx="11"/>
          </p:nvPr>
        </p:nvSpPr>
        <p:spPr>
          <a:xfrm>
            <a:off x="635000" y="2548801"/>
            <a:ext cx="4140200" cy="308699"/>
          </a:xfrm>
          <a:prstGeom prst="rect">
            <a:avLst/>
          </a:prstGeom>
        </p:spPr>
        <p:txBody>
          <a:bodyPr/>
          <a:lstStyle>
            <a:lvl1pPr>
              <a:defRPr lang="en-US" sz="2000" kern="1200" spc="204" smtClean="0">
                <a:solidFill>
                  <a:srgbClr val="D1D3D4"/>
                </a:solidFill>
                <a:latin typeface="FFF Equipe" charset="0"/>
                <a:ea typeface="FFF Equipe" charset="0"/>
                <a:cs typeface="FFF Equipe" charset="0"/>
              </a:defRPr>
            </a:lvl1pPr>
          </a:lstStyle>
          <a:p>
            <a:fld id="{BEACE283-15E9-4B4A-96A9-3AA8CDCA1EF4}" type="datetime1">
              <a:rPr lang="fr-FR" smtClean="0"/>
              <a:t>28/08/24</a:t>
            </a:fld>
            <a:endParaRPr lang="fr-FR" dirty="0"/>
          </a:p>
        </p:txBody>
      </p:sp>
      <p:sp>
        <p:nvSpPr>
          <p:cNvPr id="7" name="Espace réservé du texte 6"/>
          <p:cNvSpPr>
            <a:spLocks noGrp="1"/>
          </p:cNvSpPr>
          <p:nvPr>
            <p:ph type="body" sz="quarter" idx="13" hasCustomPrompt="1"/>
          </p:nvPr>
        </p:nvSpPr>
        <p:spPr>
          <a:xfrm>
            <a:off x="584200" y="495300"/>
            <a:ext cx="8305800" cy="1231106"/>
          </a:xfrm>
        </p:spPr>
        <p:txBody>
          <a:bodyPr/>
          <a:lstStyle>
            <a:lvl1pPr>
              <a:defRPr sz="4000" b="1">
                <a:solidFill>
                  <a:srgbClr val="D11D0F"/>
                </a:solidFill>
                <a:latin typeface="FFF Equipe" charset="0"/>
                <a:ea typeface="FFF Equipe" charset="0"/>
                <a:cs typeface="FFF Equipe" charset="0"/>
              </a:defRPr>
            </a:lvl1pPr>
          </a:lstStyle>
          <a:p>
            <a:pPr lvl="0"/>
            <a:r>
              <a:rPr lang="fr-FR" dirty="0"/>
              <a:t>TITRE</a:t>
            </a:r>
          </a:p>
          <a:p>
            <a:pPr lvl="0"/>
            <a:r>
              <a:rPr lang="fr-FR" dirty="0"/>
              <a:t>DE LA PRÉSENTATION</a:t>
            </a:r>
          </a:p>
        </p:txBody>
      </p:sp>
      <p:sp>
        <p:nvSpPr>
          <p:cNvPr id="10" name="object 8"/>
          <p:cNvSpPr/>
          <p:nvPr userDrawn="1"/>
        </p:nvSpPr>
        <p:spPr>
          <a:xfrm>
            <a:off x="426697" y="402882"/>
            <a:ext cx="451484" cy="201295"/>
          </a:xfrm>
          <a:custGeom>
            <a:avLst/>
            <a:gdLst/>
            <a:ahLst/>
            <a:cxnLst/>
            <a:rect l="l" t="t" r="r" b="b"/>
            <a:pathLst>
              <a:path w="451484" h="201295">
                <a:moveTo>
                  <a:pt x="0" y="200761"/>
                </a:moveTo>
                <a:lnTo>
                  <a:pt x="450926" y="0"/>
                </a:lnTo>
              </a:path>
            </a:pathLst>
          </a:custGeom>
          <a:ln w="9525">
            <a:solidFill>
              <a:srgbClr val="003186"/>
            </a:solidFill>
          </a:ln>
        </p:spPr>
        <p:txBody>
          <a:bodyPr wrap="square" lIns="0" tIns="0" rIns="0" bIns="0" rtlCol="0"/>
          <a:lstStyle/>
          <a:p>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40"/>
          <a:stretch/>
        </p:blipFill>
        <p:spPr>
          <a:xfrm>
            <a:off x="6216269" y="2247899"/>
            <a:ext cx="3943732" cy="3090717"/>
          </a:xfrm>
          <a:prstGeom prst="rect">
            <a:avLst/>
          </a:prstGeom>
        </p:spPr>
      </p:pic>
    </p:spTree>
    <p:extLst>
      <p:ext uri="{BB962C8B-B14F-4D97-AF65-F5344CB8AC3E}">
        <p14:creationId xmlns:p14="http://schemas.microsoft.com/office/powerpoint/2010/main" val="276672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716666-513D-BB4F-A766-4000FDFC7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1028700"/>
            <a:ext cx="10363200" cy="7239000"/>
          </a:xfrm>
          <a:prstGeom prst="rect">
            <a:avLst/>
          </a:prstGeom>
        </p:spPr>
      </p:pic>
      <p:pic>
        <p:nvPicPr>
          <p:cNvPr id="7" name="Image 6">
            <a:extLst>
              <a:ext uri="{FF2B5EF4-FFF2-40B4-BE49-F238E27FC236}">
                <a16:creationId xmlns:a16="http://schemas.microsoft.com/office/drawing/2014/main" id="{E065CA51-C22F-EC42-A5C9-48A77D3C02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3200" y="1562100"/>
            <a:ext cx="2133600" cy="2286314"/>
          </a:xfrm>
          <a:prstGeom prst="rect">
            <a:avLst/>
          </a:prstGeom>
        </p:spPr>
      </p:pic>
    </p:spTree>
    <p:extLst>
      <p:ext uri="{BB962C8B-B14F-4D97-AF65-F5344CB8AC3E}">
        <p14:creationId xmlns:p14="http://schemas.microsoft.com/office/powerpoint/2010/main" val="197338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Disposition personnalisée">
    <p:spTree>
      <p:nvGrpSpPr>
        <p:cNvPr id="1" name=""/>
        <p:cNvGrpSpPr/>
        <p:nvPr/>
      </p:nvGrpSpPr>
      <p:grpSpPr>
        <a:xfrm>
          <a:off x="0" y="0"/>
          <a:ext cx="0" cy="0"/>
          <a:chOff x="0" y="0"/>
          <a:chExt cx="0" cy="0"/>
        </a:xfrm>
      </p:grpSpPr>
      <p:pic>
        <p:nvPicPr>
          <p:cNvPr id="19" name="Image 18"/>
          <p:cNvPicPr>
            <a:picLocks noChangeAspect="1"/>
          </p:cNvPicPr>
          <p:nvPr userDrawn="1"/>
        </p:nvPicPr>
        <p:blipFill rotWithShape="1">
          <a:blip r:embed="rId2">
            <a:extLst>
              <a:ext uri="{28A0092B-C50C-407E-A947-70E740481C1C}">
                <a14:useLocalDpi xmlns:a14="http://schemas.microsoft.com/office/drawing/2010/main" val="0"/>
              </a:ext>
            </a:extLst>
          </a:blip>
          <a:srcRect r="5316"/>
          <a:stretch/>
        </p:blipFill>
        <p:spPr>
          <a:xfrm>
            <a:off x="1" y="0"/>
            <a:ext cx="10160000" cy="5715000"/>
          </a:xfrm>
          <a:prstGeom prst="rect">
            <a:avLst/>
          </a:prstGeom>
        </p:spPr>
      </p:pic>
      <p:pic>
        <p:nvPicPr>
          <p:cNvPr id="23" name="Imag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849" y="2834844"/>
            <a:ext cx="1398206" cy="1247629"/>
          </a:xfrm>
          <a:prstGeom prst="rect">
            <a:avLst/>
          </a:prstGeom>
        </p:spPr>
      </p:pic>
      <p:pic>
        <p:nvPicPr>
          <p:cNvPr id="24" name="Imag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02307" y="339512"/>
            <a:ext cx="1990642" cy="1470012"/>
          </a:xfrm>
          <a:prstGeom prst="rect">
            <a:avLst/>
          </a:prstGeom>
        </p:spPr>
      </p:pic>
      <p:sp>
        <p:nvSpPr>
          <p:cNvPr id="2" name="Titre 1"/>
          <p:cNvSpPr>
            <a:spLocks noGrp="1"/>
          </p:cNvSpPr>
          <p:nvPr>
            <p:ph type="title" hasCustomPrompt="1"/>
          </p:nvPr>
        </p:nvSpPr>
        <p:spPr>
          <a:xfrm>
            <a:off x="698500" y="304272"/>
            <a:ext cx="8763000" cy="759382"/>
          </a:xfrm>
          <a:prstGeom prst="rect">
            <a:avLst/>
          </a:prstGeom>
        </p:spPr>
        <p:txBody>
          <a:bodyPr>
            <a:normAutofit/>
          </a:bodyPr>
          <a:lstStyle>
            <a:lvl1pPr>
              <a:defRPr sz="5000" b="1">
                <a:solidFill>
                  <a:srgbClr val="C00000"/>
                </a:solidFill>
              </a:defRPr>
            </a:lvl1pPr>
          </a:lstStyle>
          <a:p>
            <a:r>
              <a:rPr lang="fr-FR" dirty="0"/>
              <a:t>SOMMAIRE</a:t>
            </a:r>
          </a:p>
        </p:txBody>
      </p:sp>
      <p:sp>
        <p:nvSpPr>
          <p:cNvPr id="3" name="Espace réservé de la date 2"/>
          <p:cNvSpPr>
            <a:spLocks noGrp="1"/>
          </p:cNvSpPr>
          <p:nvPr>
            <p:ph type="dt" sz="half" idx="10"/>
          </p:nvPr>
        </p:nvSpPr>
        <p:spPr/>
        <p:txBody>
          <a:bodyPr/>
          <a:lstStyle>
            <a:lvl1pPr>
              <a:defRPr>
                <a:solidFill>
                  <a:schemeClr val="bg1"/>
                </a:solidFill>
              </a:defRPr>
            </a:lvl1pPr>
          </a:lstStyle>
          <a:p>
            <a:fld id="{55BA514D-3BFD-2F4B-94C3-383DCB0AB7B7}" type="datetime1">
              <a:rPr lang="fr-FR" smtClean="0"/>
              <a:t>28/08/24</a:t>
            </a:fld>
            <a:endParaRPr lang="fr-FR" dirty="0"/>
          </a:p>
        </p:txBody>
      </p:sp>
      <p:sp>
        <p:nvSpPr>
          <p:cNvPr id="4" name="Espace réservé du pied de page 3"/>
          <p:cNvSpPr>
            <a:spLocks noGrp="1"/>
          </p:cNvSpPr>
          <p:nvPr>
            <p:ph type="ftr" sz="quarter" idx="11"/>
          </p:nvPr>
        </p:nvSpPr>
        <p:spPr>
          <a:xfrm>
            <a:off x="3365500" y="5296959"/>
            <a:ext cx="3429000" cy="304271"/>
          </a:xfrm>
          <a:prstGeom prst="rect">
            <a:avLst/>
          </a:prstGeom>
        </p:spPr>
        <p:txBody>
          <a:bodyPr/>
          <a:lstStyle>
            <a:lvl1pPr>
              <a:defRPr>
                <a:solidFill>
                  <a:schemeClr val="bg1"/>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dirty="0"/>
          </a:p>
        </p:txBody>
      </p:sp>
      <p:sp>
        <p:nvSpPr>
          <p:cNvPr id="7" name="Espace réservé du texte 17"/>
          <p:cNvSpPr>
            <a:spLocks noGrp="1"/>
          </p:cNvSpPr>
          <p:nvPr>
            <p:ph type="body" sz="quarter" idx="14" hasCustomPrompt="1"/>
          </p:nvPr>
        </p:nvSpPr>
        <p:spPr>
          <a:xfrm>
            <a:off x="854096" y="1829322"/>
            <a:ext cx="1101409" cy="769442"/>
          </a:xfrm>
          <a:prstGeom prst="rect">
            <a:avLst/>
          </a:prstGeom>
        </p:spPr>
        <p:txBody>
          <a:bodyPr/>
          <a:lstStyle>
            <a:lvl1pPr marL="0" indent="0">
              <a:buFontTx/>
              <a:buNone/>
              <a:defRPr sz="5000" b="1" i="0" baseline="0">
                <a:solidFill>
                  <a:srgbClr val="C00000"/>
                </a:solidFill>
                <a:latin typeface="FFF Equipe" charset="0"/>
                <a:ea typeface="FFF Equipe" charset="0"/>
                <a:cs typeface="FFF Equipe" charset="0"/>
              </a:defRPr>
            </a:lvl1pPr>
          </a:lstStyle>
          <a:p>
            <a:pPr lvl="0"/>
            <a:r>
              <a:rPr lang="fr-FR" dirty="0"/>
              <a:t>01</a:t>
            </a:r>
          </a:p>
        </p:txBody>
      </p:sp>
      <p:sp>
        <p:nvSpPr>
          <p:cNvPr id="8" name="Espace réservé du texte 17"/>
          <p:cNvSpPr>
            <a:spLocks noGrp="1"/>
          </p:cNvSpPr>
          <p:nvPr>
            <p:ph type="body" sz="quarter" idx="23" hasCustomPrompt="1"/>
          </p:nvPr>
        </p:nvSpPr>
        <p:spPr>
          <a:xfrm>
            <a:off x="3424081" y="1876335"/>
            <a:ext cx="1101409" cy="769441"/>
          </a:xfrm>
          <a:prstGeom prst="rect">
            <a:avLst/>
          </a:prstGeom>
        </p:spPr>
        <p:txBody>
          <a:bodyPr wrap="square" lIns="0" tIns="0" rIns="0" bIns="0">
            <a:spAutoFit/>
          </a:bodyPr>
          <a:lstStyle>
            <a:lvl1pPr>
              <a:buFontTx/>
              <a:buNone/>
              <a:defRPr lang="fr-FR" sz="5000" b="1" baseline="0" dirty="0">
                <a:solidFill>
                  <a:srgbClr val="C00000"/>
                </a:solidFill>
                <a:latin typeface="FFF Equipe" charset="0"/>
                <a:ea typeface="FFF Equipe" charset="0"/>
                <a:cs typeface="FFF Equipe" charset="0"/>
              </a:defRPr>
            </a:lvl1pPr>
          </a:lstStyle>
          <a:p>
            <a:pPr lvl="0" indent="0">
              <a:buNone/>
            </a:pPr>
            <a:r>
              <a:rPr lang="fr-FR" dirty="0"/>
              <a:t>02</a:t>
            </a:r>
          </a:p>
        </p:txBody>
      </p:sp>
      <p:sp>
        <p:nvSpPr>
          <p:cNvPr id="9" name="Espace réservé du texte 17"/>
          <p:cNvSpPr>
            <a:spLocks noGrp="1"/>
          </p:cNvSpPr>
          <p:nvPr>
            <p:ph type="body" sz="quarter" idx="24" hasCustomPrompt="1"/>
          </p:nvPr>
        </p:nvSpPr>
        <p:spPr>
          <a:xfrm>
            <a:off x="5790736" y="1876335"/>
            <a:ext cx="1101409" cy="769441"/>
          </a:xfrm>
          <a:prstGeom prst="rect">
            <a:avLst/>
          </a:prstGeom>
        </p:spPr>
        <p:txBody>
          <a:bodyPr wrap="square" lIns="0" tIns="0" rIns="0" bIns="0">
            <a:spAutoFit/>
          </a:bodyPr>
          <a:lstStyle>
            <a:lvl1pPr>
              <a:buFontTx/>
              <a:buNone/>
              <a:defRPr lang="fr-FR" sz="5000" b="1" baseline="0" dirty="0">
                <a:solidFill>
                  <a:srgbClr val="C00000"/>
                </a:solidFill>
                <a:latin typeface="FFF Equipe" charset="0"/>
                <a:ea typeface="FFF Equipe" charset="0"/>
                <a:cs typeface="FFF Equipe" charset="0"/>
              </a:defRPr>
            </a:lvl1pPr>
          </a:lstStyle>
          <a:p>
            <a:pPr lvl="0" indent="0">
              <a:buNone/>
            </a:pPr>
            <a:r>
              <a:rPr lang="fr-FR" dirty="0"/>
              <a:t>03</a:t>
            </a:r>
          </a:p>
        </p:txBody>
      </p:sp>
      <p:sp>
        <p:nvSpPr>
          <p:cNvPr id="16" name="Espace réservé du texte 17"/>
          <p:cNvSpPr>
            <a:spLocks noGrp="1"/>
          </p:cNvSpPr>
          <p:nvPr>
            <p:ph type="body" sz="quarter" idx="44" hasCustomPrompt="1"/>
          </p:nvPr>
        </p:nvSpPr>
        <p:spPr>
          <a:xfrm>
            <a:off x="831240" y="3520385"/>
            <a:ext cx="1101409" cy="769441"/>
          </a:xfrm>
          <a:prstGeom prst="rect">
            <a:avLst/>
          </a:prstGeom>
        </p:spPr>
        <p:txBody>
          <a:bodyPr wrap="square" lIns="0" tIns="0" rIns="0" bIns="0">
            <a:spAutoFit/>
          </a:bodyPr>
          <a:lstStyle>
            <a:lvl1pPr>
              <a:defRPr lang="fr-FR" sz="5000" b="1" baseline="0" dirty="0">
                <a:solidFill>
                  <a:schemeClr val="bg1"/>
                </a:solidFill>
                <a:latin typeface="FFF Equipe" charset="0"/>
                <a:ea typeface="FFF Equipe" charset="0"/>
                <a:cs typeface="FFF Equipe" charset="0"/>
              </a:defRPr>
            </a:lvl1pPr>
          </a:lstStyle>
          <a:p>
            <a:pPr lvl="0" indent="0">
              <a:buNone/>
            </a:pPr>
            <a:r>
              <a:rPr lang="fr-FR" dirty="0"/>
              <a:t>04</a:t>
            </a:r>
          </a:p>
        </p:txBody>
      </p:sp>
      <p:sp>
        <p:nvSpPr>
          <p:cNvPr id="17" name="Espace réservé du texte 17"/>
          <p:cNvSpPr>
            <a:spLocks noGrp="1"/>
          </p:cNvSpPr>
          <p:nvPr>
            <p:ph type="body" sz="quarter" idx="45" hasCustomPrompt="1"/>
          </p:nvPr>
        </p:nvSpPr>
        <p:spPr>
          <a:xfrm>
            <a:off x="3424081" y="3520385"/>
            <a:ext cx="1101409" cy="769441"/>
          </a:xfrm>
          <a:prstGeom prst="rect">
            <a:avLst/>
          </a:prstGeom>
        </p:spPr>
        <p:txBody>
          <a:bodyPr wrap="square" lIns="0" tIns="0" rIns="0" bIns="0">
            <a:spAutoFit/>
          </a:bodyPr>
          <a:lstStyle>
            <a:lvl1pPr>
              <a:defRPr lang="fr-FR" sz="5000" b="1" i="0" baseline="0" dirty="0">
                <a:solidFill>
                  <a:schemeClr val="bg1"/>
                </a:solidFill>
                <a:latin typeface="FFF Equipe" charset="0"/>
                <a:ea typeface="FFF Equipe" charset="0"/>
                <a:cs typeface="FFF Equipe" charset="0"/>
              </a:defRPr>
            </a:lvl1pPr>
          </a:lstStyle>
          <a:p>
            <a:pPr lvl="0" indent="0">
              <a:buNone/>
            </a:pPr>
            <a:r>
              <a:rPr lang="fr-FR" dirty="0"/>
              <a:t>05</a:t>
            </a:r>
          </a:p>
        </p:txBody>
      </p:sp>
      <p:sp>
        <p:nvSpPr>
          <p:cNvPr id="18" name="Espace réservé du texte 17"/>
          <p:cNvSpPr>
            <a:spLocks noGrp="1"/>
          </p:cNvSpPr>
          <p:nvPr>
            <p:ph type="body" sz="quarter" idx="46" hasCustomPrompt="1"/>
          </p:nvPr>
        </p:nvSpPr>
        <p:spPr>
          <a:xfrm>
            <a:off x="5808123" y="3520385"/>
            <a:ext cx="1101409" cy="769441"/>
          </a:xfrm>
          <a:prstGeom prst="rect">
            <a:avLst/>
          </a:prstGeom>
        </p:spPr>
        <p:txBody>
          <a:bodyPr wrap="square" lIns="0" tIns="0" rIns="0" bIns="0">
            <a:spAutoFit/>
          </a:bodyPr>
          <a:lstStyle>
            <a:lvl1pPr>
              <a:defRPr lang="fr-FR" sz="5000" b="1" i="0" baseline="0" dirty="0">
                <a:solidFill>
                  <a:schemeClr val="bg1"/>
                </a:solidFill>
                <a:latin typeface="FFF Equipe" charset="0"/>
                <a:ea typeface="FFF Equipe" charset="0"/>
                <a:cs typeface="FFF Equipe" charset="0"/>
              </a:defRPr>
            </a:lvl1pPr>
          </a:lstStyle>
          <a:p>
            <a:pPr lvl="0" indent="0">
              <a:buNone/>
            </a:pPr>
            <a:r>
              <a:rPr lang="fr-FR" dirty="0"/>
              <a:t>06</a:t>
            </a:r>
          </a:p>
        </p:txBody>
      </p:sp>
    </p:spTree>
    <p:extLst>
      <p:ext uri="{BB962C8B-B14F-4D97-AF65-F5344CB8AC3E}">
        <p14:creationId xmlns:p14="http://schemas.microsoft.com/office/powerpoint/2010/main" val="2608589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16" name="Image 15"/>
          <p:cNvPicPr>
            <a:picLocks/>
          </p:cNvPicPr>
          <p:nvPr userDrawn="1"/>
        </p:nvPicPr>
        <p:blipFill rotWithShape="1">
          <a:blip r:embed="rId2">
            <a:alphaModFix/>
            <a:extLst>
              <a:ext uri="{28A0092B-C50C-407E-A947-70E740481C1C}">
                <a14:useLocalDpi xmlns:a14="http://schemas.microsoft.com/office/drawing/2010/main"/>
              </a:ext>
            </a:extLst>
          </a:blip>
          <a:srcRect l="777" t="2369" r="893" b="-90"/>
          <a:stretch/>
        </p:blipFill>
        <p:spPr>
          <a:xfrm>
            <a:off x="0" y="2323"/>
            <a:ext cx="10170000" cy="5730000"/>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849" y="2834844"/>
            <a:ext cx="1398206" cy="1247629"/>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69358" y="673901"/>
            <a:ext cx="1990642" cy="1470012"/>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461500" y="398579"/>
            <a:ext cx="366183" cy="323103"/>
          </a:xfrm>
          <a:prstGeom prst="rect">
            <a:avLst/>
          </a:prstGeom>
        </p:spPr>
      </p:pic>
      <p:sp>
        <p:nvSpPr>
          <p:cNvPr id="2" name="Title 1"/>
          <p:cNvSpPr>
            <a:spLocks noGrp="1"/>
          </p:cNvSpPr>
          <p:nvPr>
            <p:ph type="title"/>
          </p:nvPr>
        </p:nvSpPr>
        <p:spPr>
          <a:xfrm>
            <a:off x="698500" y="304271"/>
            <a:ext cx="4013272" cy="923330"/>
          </a:xfrm>
          <a:prstGeom prst="rect">
            <a:avLst/>
          </a:prstGeom>
        </p:spPr>
        <p:txBody>
          <a:bodyPr/>
          <a:lstStyle>
            <a:lvl1pPr>
              <a:defRPr>
                <a:solidFill>
                  <a:schemeClr val="bg1"/>
                </a:solidFill>
              </a:defRPr>
            </a:lvl1pPr>
          </a:lstStyle>
          <a:p>
            <a:r>
              <a:rPr lang="fr-FR"/>
              <a:t>Cliquez et modifiez le titre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F202F80C-F8E9-A544-AA7A-60412B1829AB}" type="datetime1">
              <a:rPr lang="fr-FR" smtClean="0"/>
              <a:t>28/08/24</a:t>
            </a:fld>
            <a:endParaRPr lang="fr-FR" dirty="0"/>
          </a:p>
        </p:txBody>
      </p:sp>
      <p:sp>
        <p:nvSpPr>
          <p:cNvPr id="15" name="Content Placeholder 2"/>
          <p:cNvSpPr>
            <a:spLocks noGrp="1"/>
          </p:cNvSpPr>
          <p:nvPr>
            <p:ph sz="half" idx="1"/>
          </p:nvPr>
        </p:nvSpPr>
        <p:spPr>
          <a:xfrm>
            <a:off x="698500" y="1539875"/>
            <a:ext cx="4013272" cy="1661993"/>
          </a:xfrm>
        </p:spPr>
        <p:txBody>
          <a:bodyPr/>
          <a:lstStyle>
            <a:lvl1pPr marL="0" indent="0">
              <a:buNone/>
              <a:defRPr>
                <a:solidFill>
                  <a:schemeClr val="bg1"/>
                </a:solidFill>
              </a:defRPr>
            </a:lvl1pPr>
            <a:lvl2pPr marL="380985" indent="0">
              <a:buNone/>
              <a:defRPr>
                <a:solidFill>
                  <a:schemeClr val="bg1"/>
                </a:solidFill>
              </a:defRPr>
            </a:lvl2pPr>
            <a:lvl3pPr marL="761970" indent="0">
              <a:buNone/>
              <a:defRPr>
                <a:solidFill>
                  <a:schemeClr val="bg1"/>
                </a:solidFill>
              </a:defRPr>
            </a:lvl3pPr>
            <a:lvl4pPr marL="1142954" indent="0">
              <a:buNone/>
              <a:defRPr>
                <a:solidFill>
                  <a:schemeClr val="bg1"/>
                </a:solidFill>
              </a:defRPr>
            </a:lvl4pPr>
            <a:lvl5pPr marL="1523939" indent="0">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a:p>
        </p:txBody>
      </p:sp>
      <p:sp>
        <p:nvSpPr>
          <p:cNvPr id="6" name="Footer Placeholder 5"/>
          <p:cNvSpPr>
            <a:spLocks noGrp="1"/>
          </p:cNvSpPr>
          <p:nvPr>
            <p:ph type="ftr" sz="quarter" idx="11"/>
          </p:nvPr>
        </p:nvSpPr>
        <p:spPr>
          <a:xfrm>
            <a:off x="3365500" y="5296959"/>
            <a:ext cx="3429000" cy="304271"/>
          </a:xfrm>
          <a:prstGeom prst="rect">
            <a:avLst/>
          </a:prstGeom>
        </p:spPr>
        <p:txBody>
          <a:bodyPr/>
          <a:lstStyle>
            <a:lvl1pPr>
              <a:defRPr>
                <a:solidFill>
                  <a:schemeClr val="bg1"/>
                </a:solidFill>
              </a:defRPr>
            </a:lvl1pPr>
          </a:lstStyle>
          <a:p>
            <a:endParaRPr lang="fr-FR" dirty="0"/>
          </a:p>
        </p:txBody>
      </p:sp>
      <p:sp>
        <p:nvSpPr>
          <p:cNvPr id="4" name="Espace réservé pour une image  3"/>
          <p:cNvSpPr>
            <a:spLocks noGrp="1"/>
          </p:cNvSpPr>
          <p:nvPr>
            <p:ph type="pic" sz="quarter" idx="13"/>
          </p:nvPr>
        </p:nvSpPr>
        <p:spPr>
          <a:xfrm>
            <a:off x="4747683" y="2324"/>
            <a:ext cx="5412317" cy="276999"/>
          </a:xfrm>
        </p:spPr>
        <p:txBody>
          <a:bodyPr/>
          <a:lstStyle/>
          <a:p>
            <a:endParaRPr lang="fr-FR" dirty="0"/>
          </a:p>
        </p:txBody>
      </p:sp>
    </p:spTree>
    <p:extLst>
      <p:ext uri="{BB962C8B-B14F-4D97-AF65-F5344CB8AC3E}">
        <p14:creationId xmlns:p14="http://schemas.microsoft.com/office/powerpoint/2010/main" val="207475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uverture 1">
    <p:bg bwMode="gray">
      <p:bgRef idx="1001">
        <a:schemeClr val="bg1"/>
      </p:bgRef>
    </p:bg>
    <p:spTree>
      <p:nvGrpSpPr>
        <p:cNvPr id="1" name=""/>
        <p:cNvGrpSpPr/>
        <p:nvPr/>
      </p:nvGrpSpPr>
      <p:grpSpPr>
        <a:xfrm>
          <a:off x="0" y="0"/>
          <a:ext cx="0" cy="0"/>
          <a:chOff x="0" y="0"/>
          <a:chExt cx="0" cy="0"/>
        </a:xfrm>
      </p:grpSpPr>
      <p:pic>
        <p:nvPicPr>
          <p:cNvPr id="17" name="Image 16" descr="fond_couv_1.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9" name="Espace réservé du texte 8"/>
          <p:cNvSpPr>
            <a:spLocks noGrp="1"/>
          </p:cNvSpPr>
          <p:nvPr>
            <p:ph type="body" sz="quarter" idx="13" hasCustomPrompt="1"/>
          </p:nvPr>
        </p:nvSpPr>
        <p:spPr bwMode="gray">
          <a:xfrm>
            <a:off x="1000124" y="5109000"/>
            <a:ext cx="8160000" cy="270000"/>
          </a:xfrm>
        </p:spPr>
        <p:txBody>
          <a:bodyPr anchor="ctr" anchorCtr="0"/>
          <a:lstStyle>
            <a:lvl1pPr marL="0" indent="0" algn="ctr">
              <a:lnSpc>
                <a:spcPct val="100000"/>
              </a:lnSpc>
              <a:buNone/>
              <a:defRPr sz="1167" b="1" cap="all" baseline="0">
                <a:solidFill>
                  <a:schemeClr val="bg1"/>
                </a:solidFill>
              </a:defRPr>
            </a:lvl1pPr>
            <a:lvl2pPr marL="0" algn="ctr">
              <a:lnSpc>
                <a:spcPct val="100000"/>
              </a:lnSpc>
              <a:spcBef>
                <a:spcPts val="5750"/>
              </a:spcBef>
              <a:defRPr sz="1667" b="1">
                <a:solidFill>
                  <a:schemeClr val="bg1"/>
                </a:solidFill>
              </a:defRPr>
            </a:lvl2pPr>
          </a:lstStyle>
          <a:p>
            <a:pPr lvl="0"/>
            <a:r>
              <a:rPr lang="fr-FR" noProof="0"/>
              <a:t>Jj / mm / aa</a:t>
            </a:r>
          </a:p>
        </p:txBody>
      </p:sp>
      <p:sp>
        <p:nvSpPr>
          <p:cNvPr id="10" name="Espace réservé de la date 9"/>
          <p:cNvSpPr>
            <a:spLocks noGrp="1"/>
          </p:cNvSpPr>
          <p:nvPr>
            <p:ph type="dt" sz="half" idx="14"/>
          </p:nvPr>
        </p:nvSpPr>
        <p:spPr bwMode="gray">
          <a:xfrm>
            <a:off x="0" y="5562865"/>
            <a:ext cx="319471" cy="152135"/>
          </a:xfrm>
        </p:spPr>
        <p:txBody>
          <a:bodyPr/>
          <a:lstStyle>
            <a:lvl1pPr algn="ctr">
              <a:defRPr sz="100" b="1">
                <a:solidFill>
                  <a:schemeClr val="bg1">
                    <a:alpha val="0"/>
                  </a:schemeClr>
                </a:solidFill>
              </a:defRPr>
            </a:lvl1pPr>
          </a:lstStyle>
          <a:p>
            <a:r>
              <a:rPr lang="fr-FR" noProof="0"/>
              <a:t>04/12/2015</a:t>
            </a:r>
          </a:p>
        </p:txBody>
      </p:sp>
      <p:sp>
        <p:nvSpPr>
          <p:cNvPr id="11" name="Espace réservé du numéro de diapositive 10"/>
          <p:cNvSpPr>
            <a:spLocks noGrp="1"/>
          </p:cNvSpPr>
          <p:nvPr>
            <p:ph type="sldNum" sz="quarter" idx="15"/>
          </p:nvPr>
        </p:nvSpPr>
        <p:spPr bwMode="gray">
          <a:xfrm>
            <a:off x="0" y="5557800"/>
            <a:ext cx="319471" cy="157200"/>
          </a:xfrm>
        </p:spPr>
        <p:txBody>
          <a:bodyPr/>
          <a:lstStyle>
            <a:lvl1pPr>
              <a:defRPr sz="100">
                <a:solidFill>
                  <a:schemeClr val="bg1">
                    <a:alpha val="0"/>
                  </a:schemeClr>
                </a:solidFill>
              </a:defRPr>
            </a:lvl1pPr>
          </a:lstStyle>
          <a:p>
            <a:fld id="{733122C9-A0B9-462F-8757-0847AD287B63}" type="slidenum">
              <a:rPr lang="fr-FR" noProof="0" smtClean="0"/>
              <a:pPr/>
              <a:t>‹N°›</a:t>
            </a:fld>
            <a:endParaRPr lang="fr-FR" noProof="0"/>
          </a:p>
        </p:txBody>
      </p:sp>
      <p:sp>
        <p:nvSpPr>
          <p:cNvPr id="12" name="Espace réservé du pied de page 11"/>
          <p:cNvSpPr>
            <a:spLocks noGrp="1"/>
          </p:cNvSpPr>
          <p:nvPr>
            <p:ph type="ftr" sz="quarter" idx="16"/>
          </p:nvPr>
        </p:nvSpPr>
        <p:spPr bwMode="gray">
          <a:xfrm>
            <a:off x="0" y="5557800"/>
            <a:ext cx="319471" cy="157200"/>
          </a:xfrm>
        </p:spPr>
        <p:txBody>
          <a:bodyPr/>
          <a:lstStyle>
            <a:lvl1pPr>
              <a:defRPr sz="100">
                <a:solidFill>
                  <a:schemeClr val="bg1">
                    <a:alpha val="0"/>
                  </a:schemeClr>
                </a:solidFill>
              </a:defRPr>
            </a:lvl1pPr>
          </a:lstStyle>
          <a:p>
            <a:r>
              <a:rPr lang="fr-FR" noProof="0"/>
              <a:t>Chiffres-Clés Pôles Espoirs Féminins 2015-2016 </a:t>
            </a:r>
          </a:p>
        </p:txBody>
      </p:sp>
      <p:pic>
        <p:nvPicPr>
          <p:cNvPr id="18" name="Image 17" descr="logo_couv.png"/>
          <p:cNvPicPr>
            <a:picLocks noChangeAspect="1"/>
          </p:cNvPicPr>
          <p:nvPr userDrawn="1"/>
        </p:nvPicPr>
        <p:blipFill>
          <a:blip r:embed="rId3" cstate="print"/>
          <a:stretch>
            <a:fillRect/>
          </a:stretch>
        </p:blipFill>
        <p:spPr bwMode="gray">
          <a:xfrm>
            <a:off x="4080000" y="1245000"/>
            <a:ext cx="2000000" cy="1500000"/>
          </a:xfrm>
          <a:prstGeom prst="rect">
            <a:avLst/>
          </a:prstGeom>
        </p:spPr>
      </p:pic>
      <p:sp>
        <p:nvSpPr>
          <p:cNvPr id="8" name="Titre 7"/>
          <p:cNvSpPr>
            <a:spLocks noGrp="1"/>
          </p:cNvSpPr>
          <p:nvPr>
            <p:ph type="title" hasCustomPrompt="1"/>
          </p:nvPr>
        </p:nvSpPr>
        <p:spPr>
          <a:xfrm>
            <a:off x="1000000" y="2985000"/>
            <a:ext cx="8160000" cy="2100000"/>
          </a:xfrm>
        </p:spPr>
        <p:txBody>
          <a:bodyPr/>
          <a:lstStyle>
            <a:lvl1pPr algn="ctr">
              <a:lnSpc>
                <a:spcPct val="110000"/>
              </a:lnSpc>
              <a:defRPr sz="1833" b="1">
                <a:solidFill>
                  <a:schemeClr val="bg1"/>
                </a:solidFill>
              </a:defRPr>
            </a:lvl1pPr>
          </a:lstStyle>
          <a:p>
            <a:r>
              <a:rPr lang="fr-FR" noProof="0"/>
              <a:t>titre</a:t>
            </a:r>
          </a:p>
        </p:txBody>
      </p:sp>
    </p:spTree>
    <p:extLst>
      <p:ext uri="{BB962C8B-B14F-4D97-AF65-F5344CB8AC3E}">
        <p14:creationId xmlns:p14="http://schemas.microsoft.com/office/powerpoint/2010/main" val="3696116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pic>
        <p:nvPicPr>
          <p:cNvPr id="6" name="Image 5" descr="fond_couv_2.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9" name="Espace réservé du texte 8"/>
          <p:cNvSpPr>
            <a:spLocks noGrp="1"/>
          </p:cNvSpPr>
          <p:nvPr>
            <p:ph type="body" sz="quarter" idx="13" hasCustomPrompt="1"/>
          </p:nvPr>
        </p:nvSpPr>
        <p:spPr bwMode="gray">
          <a:xfrm>
            <a:off x="1000126" y="5109000"/>
            <a:ext cx="8159750" cy="270000"/>
          </a:xfrm>
        </p:spPr>
        <p:txBody>
          <a:bodyPr anchor="ctr" anchorCtr="0"/>
          <a:lstStyle>
            <a:lvl1pPr marL="0" indent="0" algn="ctr">
              <a:lnSpc>
                <a:spcPct val="100000"/>
              </a:lnSpc>
              <a:buNone/>
              <a:defRPr sz="1167" b="1" cap="all" baseline="0">
                <a:solidFill>
                  <a:schemeClr val="accent1"/>
                </a:solidFill>
              </a:defRPr>
            </a:lvl1pPr>
            <a:lvl2pPr marL="0" algn="ctr">
              <a:lnSpc>
                <a:spcPct val="100000"/>
              </a:lnSpc>
              <a:spcBef>
                <a:spcPts val="5750"/>
              </a:spcBef>
              <a:defRPr sz="1667" b="1">
                <a:solidFill>
                  <a:schemeClr val="bg1"/>
                </a:solidFill>
              </a:defRPr>
            </a:lvl2pPr>
          </a:lstStyle>
          <a:p>
            <a:pPr lvl="0"/>
            <a:r>
              <a:rPr lang="fr-FR" noProof="0" dirty="0" err="1"/>
              <a:t>Jj</a:t>
            </a:r>
            <a:r>
              <a:rPr lang="fr-FR" noProof="0" dirty="0"/>
              <a:t> / mm / </a:t>
            </a:r>
            <a:r>
              <a:rPr lang="fr-FR" noProof="0" dirty="0" err="1"/>
              <a:t>aa</a:t>
            </a:r>
            <a:endParaRPr lang="fr-FR" noProof="0" dirty="0"/>
          </a:p>
        </p:txBody>
      </p:sp>
      <p:sp>
        <p:nvSpPr>
          <p:cNvPr id="10" name="Espace réservé de la date 9"/>
          <p:cNvSpPr>
            <a:spLocks noGrp="1"/>
          </p:cNvSpPr>
          <p:nvPr>
            <p:ph type="dt" sz="half" idx="14"/>
          </p:nvPr>
        </p:nvSpPr>
        <p:spPr bwMode="gray">
          <a:xfrm>
            <a:off x="0" y="5562865"/>
            <a:ext cx="319471" cy="152135"/>
          </a:xfrm>
        </p:spPr>
        <p:txBody>
          <a:bodyPr/>
          <a:lstStyle>
            <a:lvl1pPr algn="ctr">
              <a:defRPr sz="100" b="1">
                <a:solidFill>
                  <a:schemeClr val="bg1">
                    <a:alpha val="0"/>
                  </a:schemeClr>
                </a:solidFill>
              </a:defRPr>
            </a:lvl1pPr>
          </a:lstStyle>
          <a:p>
            <a:r>
              <a:rPr lang="fr-FR"/>
              <a:t>04/12/2015</a:t>
            </a:r>
            <a:endParaRPr lang="fr-FR" dirty="0"/>
          </a:p>
        </p:txBody>
      </p:sp>
      <p:sp>
        <p:nvSpPr>
          <p:cNvPr id="11" name="Espace réservé du numéro de diapositive 10"/>
          <p:cNvSpPr>
            <a:spLocks noGrp="1"/>
          </p:cNvSpPr>
          <p:nvPr>
            <p:ph type="sldNum" sz="quarter" idx="15"/>
          </p:nvPr>
        </p:nvSpPr>
        <p:spPr bwMode="gray">
          <a:xfrm>
            <a:off x="0" y="5557800"/>
            <a:ext cx="319471" cy="157200"/>
          </a:xfrm>
        </p:spPr>
        <p:txBody>
          <a:bodyPr/>
          <a:lstStyle>
            <a:lvl1pPr>
              <a:defRPr sz="100">
                <a:solidFill>
                  <a:schemeClr val="bg1">
                    <a:alpha val="0"/>
                  </a:schemeClr>
                </a:solidFill>
              </a:defRPr>
            </a:lvl1pPr>
          </a:lstStyle>
          <a:p>
            <a:fld id="{733122C9-A0B9-462F-8757-0847AD287B63}" type="slidenum">
              <a:rPr lang="fr-FR" smtClean="0"/>
              <a:pPr/>
              <a:t>‹N°›</a:t>
            </a:fld>
            <a:endParaRPr lang="fr-FR"/>
          </a:p>
        </p:txBody>
      </p:sp>
      <p:sp>
        <p:nvSpPr>
          <p:cNvPr id="12" name="Espace réservé du pied de page 11"/>
          <p:cNvSpPr>
            <a:spLocks noGrp="1"/>
          </p:cNvSpPr>
          <p:nvPr>
            <p:ph type="ftr" sz="quarter" idx="16"/>
          </p:nvPr>
        </p:nvSpPr>
        <p:spPr bwMode="gray">
          <a:xfrm>
            <a:off x="0" y="5557800"/>
            <a:ext cx="319471" cy="157200"/>
          </a:xfrm>
        </p:spPr>
        <p:txBody>
          <a:bodyPr/>
          <a:lstStyle>
            <a:lvl1pPr>
              <a:defRPr sz="100">
                <a:solidFill>
                  <a:schemeClr val="bg1">
                    <a:alpha val="0"/>
                  </a:schemeClr>
                </a:solidFill>
              </a:defRPr>
            </a:lvl1pPr>
          </a:lstStyle>
          <a:p>
            <a:r>
              <a:rPr lang="fr-FR"/>
              <a:t>Chiffres-Clés Pôles Espoirs Féminins 2015-2016 </a:t>
            </a:r>
            <a:endParaRPr lang="fr-FR" dirty="0"/>
          </a:p>
        </p:txBody>
      </p:sp>
      <p:pic>
        <p:nvPicPr>
          <p:cNvPr id="7" name="Image 6" descr="logo_couv.png"/>
          <p:cNvPicPr>
            <a:picLocks noChangeAspect="1"/>
          </p:cNvPicPr>
          <p:nvPr userDrawn="1"/>
        </p:nvPicPr>
        <p:blipFill>
          <a:blip r:embed="rId3" cstate="print"/>
          <a:stretch>
            <a:fillRect/>
          </a:stretch>
        </p:blipFill>
        <p:spPr bwMode="gray">
          <a:xfrm>
            <a:off x="4080000" y="1245000"/>
            <a:ext cx="2000000" cy="1500000"/>
          </a:xfrm>
          <a:prstGeom prst="rect">
            <a:avLst/>
          </a:prstGeom>
        </p:spPr>
      </p:pic>
      <p:sp>
        <p:nvSpPr>
          <p:cNvPr id="8" name="Titre 7"/>
          <p:cNvSpPr>
            <a:spLocks noGrp="1"/>
          </p:cNvSpPr>
          <p:nvPr>
            <p:ph type="title"/>
          </p:nvPr>
        </p:nvSpPr>
        <p:spPr>
          <a:xfrm>
            <a:off x="1000000" y="2985000"/>
            <a:ext cx="8160000" cy="2100000"/>
          </a:xfrm>
        </p:spPr>
        <p:txBody>
          <a:bodyPr/>
          <a:lstStyle>
            <a:lvl1pPr algn="ctr">
              <a:lnSpc>
                <a:spcPct val="110000"/>
              </a:lnSpc>
              <a:defRPr sz="1833" b="1"/>
            </a:lvl1pPr>
          </a:lstStyle>
          <a:p>
            <a:r>
              <a:rPr lang="fr-FR" noProof="0"/>
              <a:t>Modifiez le style du titre</a:t>
            </a:r>
            <a:endParaRPr lang="fr-FR" noProof="0" dirty="0"/>
          </a:p>
        </p:txBody>
      </p:sp>
    </p:spTree>
    <p:extLst>
      <p:ext uri="{BB962C8B-B14F-4D97-AF65-F5344CB8AC3E}">
        <p14:creationId xmlns:p14="http://schemas.microsoft.com/office/powerpoint/2010/main" val="1575578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pic>
        <p:nvPicPr>
          <p:cNvPr id="25" name="Image 24" descr="fond_sommaire_1.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04/12/2015</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Chiffres-Clés Pôles Espoirs Féminins 2015-2016 </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Titre 7"/>
          <p:cNvSpPr>
            <a:spLocks noGrp="1"/>
          </p:cNvSpPr>
          <p:nvPr>
            <p:ph type="title" hasCustomPrompt="1"/>
          </p:nvPr>
        </p:nvSpPr>
        <p:spPr bwMode="gray">
          <a:xfrm>
            <a:off x="679999" y="615144"/>
            <a:ext cx="8800000" cy="1117623"/>
          </a:xfrm>
        </p:spPr>
        <p:txBody>
          <a:bodyPr/>
          <a:lstStyle>
            <a:lvl1pPr algn="ctr">
              <a:defRPr sz="6000">
                <a:solidFill>
                  <a:schemeClr val="bg1"/>
                </a:solidFill>
              </a:defRPr>
            </a:lvl1pPr>
          </a:lstStyle>
          <a:p>
            <a:r>
              <a:rPr lang="fr-FR" dirty="0"/>
              <a:t>titre</a:t>
            </a:r>
          </a:p>
        </p:txBody>
      </p:sp>
      <p:sp>
        <p:nvSpPr>
          <p:cNvPr id="10" name="Espace réservé du texte 9"/>
          <p:cNvSpPr>
            <a:spLocks noGrp="1"/>
          </p:cNvSpPr>
          <p:nvPr>
            <p:ph type="body" sz="quarter" idx="13" hasCustomPrompt="1"/>
          </p:nvPr>
        </p:nvSpPr>
        <p:spPr bwMode="white">
          <a:xfrm>
            <a:off x="429223" y="2016623"/>
            <a:ext cx="1239738" cy="1170140"/>
          </a:xfrm>
        </p:spPr>
        <p:txBody>
          <a:bodyPr/>
          <a:lstStyle>
            <a:lvl1pPr algn="r">
              <a:defRPr sz="6416">
                <a:solidFill>
                  <a:schemeClr val="accent2"/>
                </a:solidFill>
              </a:defRPr>
            </a:lvl1pPr>
          </a:lstStyle>
          <a:p>
            <a:pPr lvl="0"/>
            <a:r>
              <a:rPr lang="fr-FR" dirty="0"/>
              <a:t>0</a:t>
            </a:r>
          </a:p>
        </p:txBody>
      </p:sp>
      <p:sp>
        <p:nvSpPr>
          <p:cNvPr id="12" name="Espace réservé du texte 11"/>
          <p:cNvSpPr>
            <a:spLocks noGrp="1"/>
          </p:cNvSpPr>
          <p:nvPr>
            <p:ph type="body" sz="quarter" idx="14" hasCustomPrompt="1"/>
          </p:nvPr>
        </p:nvSpPr>
        <p:spPr bwMode="gray">
          <a:xfrm>
            <a:off x="1737593" y="2196763"/>
            <a:ext cx="1960000" cy="990000"/>
          </a:xfrm>
        </p:spPr>
        <p:txBody>
          <a:bodyPr/>
          <a:lstStyle>
            <a:lvl1pPr>
              <a:lnSpc>
                <a:spcPct val="95000"/>
              </a:lnSpc>
              <a:defRPr baseline="0">
                <a:solidFill>
                  <a:schemeClr val="bg1"/>
                </a:solidFill>
              </a:defRPr>
            </a:lvl1pPr>
          </a:lstStyle>
          <a:p>
            <a:pPr lvl="0"/>
            <a:r>
              <a:rPr lang="fr-FR" dirty="0"/>
              <a:t>Titre du chapitre</a:t>
            </a:r>
          </a:p>
        </p:txBody>
      </p:sp>
      <p:sp>
        <p:nvSpPr>
          <p:cNvPr id="13" name="Espace réservé du texte 9"/>
          <p:cNvSpPr>
            <a:spLocks noGrp="1"/>
          </p:cNvSpPr>
          <p:nvPr>
            <p:ph type="body" sz="quarter" idx="15" hasCustomPrompt="1"/>
          </p:nvPr>
        </p:nvSpPr>
        <p:spPr bwMode="white">
          <a:xfrm>
            <a:off x="3264929" y="2016623"/>
            <a:ext cx="1239738" cy="1170140"/>
          </a:xfrm>
        </p:spPr>
        <p:txBody>
          <a:bodyPr/>
          <a:lstStyle>
            <a:lvl1pPr algn="r">
              <a:defRPr sz="6416">
                <a:solidFill>
                  <a:schemeClr val="accent2"/>
                </a:solidFill>
              </a:defRPr>
            </a:lvl1pPr>
          </a:lstStyle>
          <a:p>
            <a:pPr lvl="0"/>
            <a:r>
              <a:rPr lang="fr-FR" dirty="0"/>
              <a:t>0</a:t>
            </a:r>
          </a:p>
        </p:txBody>
      </p:sp>
      <p:sp>
        <p:nvSpPr>
          <p:cNvPr id="14" name="Espace réservé du texte 11"/>
          <p:cNvSpPr>
            <a:spLocks noGrp="1"/>
          </p:cNvSpPr>
          <p:nvPr>
            <p:ph type="body" sz="quarter" idx="16" hasCustomPrompt="1"/>
          </p:nvPr>
        </p:nvSpPr>
        <p:spPr bwMode="gray">
          <a:xfrm>
            <a:off x="4573299" y="2196763"/>
            <a:ext cx="1960000" cy="990000"/>
          </a:xfrm>
        </p:spPr>
        <p:txBody>
          <a:bodyPr/>
          <a:lstStyle>
            <a:lvl1pPr>
              <a:lnSpc>
                <a:spcPct val="95000"/>
              </a:lnSpc>
              <a:defRPr>
                <a:solidFill>
                  <a:schemeClr val="bg1"/>
                </a:solidFill>
              </a:defRPr>
            </a:lvl1pPr>
          </a:lstStyle>
          <a:p>
            <a:pPr lvl="0"/>
            <a:r>
              <a:rPr lang="fr-FR" dirty="0"/>
              <a:t>Titre du chapitre</a:t>
            </a:r>
          </a:p>
        </p:txBody>
      </p:sp>
      <p:sp>
        <p:nvSpPr>
          <p:cNvPr id="15" name="Espace réservé du texte 9"/>
          <p:cNvSpPr>
            <a:spLocks noGrp="1"/>
          </p:cNvSpPr>
          <p:nvPr>
            <p:ph type="body" sz="quarter" idx="17" hasCustomPrompt="1"/>
          </p:nvPr>
        </p:nvSpPr>
        <p:spPr bwMode="white">
          <a:xfrm>
            <a:off x="6100635" y="2016623"/>
            <a:ext cx="1239738" cy="1170140"/>
          </a:xfrm>
        </p:spPr>
        <p:txBody>
          <a:bodyPr/>
          <a:lstStyle>
            <a:lvl1pPr algn="r">
              <a:defRPr sz="6416">
                <a:solidFill>
                  <a:schemeClr val="accent2"/>
                </a:solidFill>
              </a:defRPr>
            </a:lvl1pPr>
          </a:lstStyle>
          <a:p>
            <a:pPr lvl="0"/>
            <a:r>
              <a:rPr lang="fr-FR" dirty="0"/>
              <a:t>0</a:t>
            </a:r>
          </a:p>
        </p:txBody>
      </p:sp>
      <p:sp>
        <p:nvSpPr>
          <p:cNvPr id="16" name="Espace réservé du texte 11"/>
          <p:cNvSpPr>
            <a:spLocks noGrp="1"/>
          </p:cNvSpPr>
          <p:nvPr>
            <p:ph type="body" sz="quarter" idx="18" hasCustomPrompt="1"/>
          </p:nvPr>
        </p:nvSpPr>
        <p:spPr bwMode="gray">
          <a:xfrm>
            <a:off x="7409006" y="2196763"/>
            <a:ext cx="1960000" cy="990000"/>
          </a:xfrm>
        </p:spPr>
        <p:txBody>
          <a:bodyPr/>
          <a:lstStyle>
            <a:lvl1pPr>
              <a:lnSpc>
                <a:spcPct val="95000"/>
              </a:lnSpc>
              <a:defRPr>
                <a:solidFill>
                  <a:schemeClr val="bg1"/>
                </a:solidFill>
              </a:defRPr>
            </a:lvl1pPr>
          </a:lstStyle>
          <a:p>
            <a:pPr lvl="0"/>
            <a:r>
              <a:rPr lang="fr-FR" dirty="0"/>
              <a:t>Titre du chapitre</a:t>
            </a:r>
          </a:p>
        </p:txBody>
      </p:sp>
      <p:sp>
        <p:nvSpPr>
          <p:cNvPr id="17" name="Espace réservé du texte 9"/>
          <p:cNvSpPr>
            <a:spLocks noGrp="1"/>
          </p:cNvSpPr>
          <p:nvPr>
            <p:ph type="body" sz="quarter" idx="19" hasCustomPrompt="1"/>
          </p:nvPr>
        </p:nvSpPr>
        <p:spPr bwMode="white">
          <a:xfrm>
            <a:off x="429223" y="3239837"/>
            <a:ext cx="1239738" cy="1170140"/>
          </a:xfrm>
        </p:spPr>
        <p:txBody>
          <a:bodyPr/>
          <a:lstStyle>
            <a:lvl1pPr algn="r">
              <a:defRPr sz="6416">
                <a:solidFill>
                  <a:schemeClr val="accent2"/>
                </a:solidFill>
              </a:defRPr>
            </a:lvl1pPr>
          </a:lstStyle>
          <a:p>
            <a:pPr lvl="0"/>
            <a:r>
              <a:rPr lang="fr-FR" dirty="0"/>
              <a:t>0</a:t>
            </a:r>
          </a:p>
        </p:txBody>
      </p:sp>
      <p:sp>
        <p:nvSpPr>
          <p:cNvPr id="18" name="Espace réservé du texte 11"/>
          <p:cNvSpPr>
            <a:spLocks noGrp="1"/>
          </p:cNvSpPr>
          <p:nvPr>
            <p:ph type="body" sz="quarter" idx="20" hasCustomPrompt="1"/>
          </p:nvPr>
        </p:nvSpPr>
        <p:spPr bwMode="gray">
          <a:xfrm>
            <a:off x="1737593" y="3419977"/>
            <a:ext cx="1960000" cy="990000"/>
          </a:xfrm>
        </p:spPr>
        <p:txBody>
          <a:bodyPr/>
          <a:lstStyle>
            <a:lvl1pPr>
              <a:lnSpc>
                <a:spcPct val="95000"/>
              </a:lnSpc>
              <a:defRPr baseline="0">
                <a:solidFill>
                  <a:schemeClr val="bg1"/>
                </a:solidFill>
              </a:defRPr>
            </a:lvl1pPr>
          </a:lstStyle>
          <a:p>
            <a:pPr lvl="0"/>
            <a:r>
              <a:rPr lang="fr-FR" dirty="0"/>
              <a:t>Titre du chapitre</a:t>
            </a:r>
          </a:p>
        </p:txBody>
      </p:sp>
      <p:sp>
        <p:nvSpPr>
          <p:cNvPr id="19" name="Espace réservé du texte 9"/>
          <p:cNvSpPr>
            <a:spLocks noGrp="1"/>
          </p:cNvSpPr>
          <p:nvPr>
            <p:ph type="body" sz="quarter" idx="21" hasCustomPrompt="1"/>
          </p:nvPr>
        </p:nvSpPr>
        <p:spPr bwMode="white">
          <a:xfrm>
            <a:off x="3264929" y="3239837"/>
            <a:ext cx="1239738" cy="1170140"/>
          </a:xfrm>
        </p:spPr>
        <p:txBody>
          <a:bodyPr/>
          <a:lstStyle>
            <a:lvl1pPr algn="r">
              <a:defRPr sz="6416">
                <a:solidFill>
                  <a:schemeClr val="accent2"/>
                </a:solidFill>
              </a:defRPr>
            </a:lvl1pPr>
          </a:lstStyle>
          <a:p>
            <a:pPr lvl="0"/>
            <a:r>
              <a:rPr lang="fr-FR" dirty="0"/>
              <a:t>0</a:t>
            </a:r>
          </a:p>
        </p:txBody>
      </p:sp>
      <p:sp>
        <p:nvSpPr>
          <p:cNvPr id="20" name="Espace réservé du texte 11"/>
          <p:cNvSpPr>
            <a:spLocks noGrp="1"/>
          </p:cNvSpPr>
          <p:nvPr>
            <p:ph type="body" sz="quarter" idx="22" hasCustomPrompt="1"/>
          </p:nvPr>
        </p:nvSpPr>
        <p:spPr bwMode="gray">
          <a:xfrm>
            <a:off x="4573299" y="3419977"/>
            <a:ext cx="1960000" cy="990000"/>
          </a:xfrm>
        </p:spPr>
        <p:txBody>
          <a:bodyPr/>
          <a:lstStyle>
            <a:lvl1pPr>
              <a:lnSpc>
                <a:spcPct val="95000"/>
              </a:lnSpc>
              <a:defRPr>
                <a:solidFill>
                  <a:schemeClr val="bg1"/>
                </a:solidFill>
              </a:defRPr>
            </a:lvl1pPr>
          </a:lstStyle>
          <a:p>
            <a:pPr lvl="0"/>
            <a:r>
              <a:rPr lang="fr-FR" dirty="0"/>
              <a:t>Titre du chapitre</a:t>
            </a:r>
          </a:p>
        </p:txBody>
      </p:sp>
      <p:sp>
        <p:nvSpPr>
          <p:cNvPr id="21" name="Espace réservé du texte 9"/>
          <p:cNvSpPr>
            <a:spLocks noGrp="1"/>
          </p:cNvSpPr>
          <p:nvPr>
            <p:ph type="body" sz="quarter" idx="23" hasCustomPrompt="1"/>
          </p:nvPr>
        </p:nvSpPr>
        <p:spPr bwMode="white">
          <a:xfrm>
            <a:off x="6100635" y="3239837"/>
            <a:ext cx="1239738" cy="1170140"/>
          </a:xfrm>
        </p:spPr>
        <p:txBody>
          <a:bodyPr/>
          <a:lstStyle>
            <a:lvl1pPr algn="r">
              <a:defRPr sz="6416">
                <a:solidFill>
                  <a:schemeClr val="accent2"/>
                </a:solidFill>
              </a:defRPr>
            </a:lvl1pPr>
          </a:lstStyle>
          <a:p>
            <a:pPr lvl="0"/>
            <a:r>
              <a:rPr lang="fr-FR" dirty="0"/>
              <a:t>0</a:t>
            </a:r>
          </a:p>
        </p:txBody>
      </p:sp>
      <p:sp>
        <p:nvSpPr>
          <p:cNvPr id="22" name="Espace réservé du texte 11"/>
          <p:cNvSpPr>
            <a:spLocks noGrp="1"/>
          </p:cNvSpPr>
          <p:nvPr>
            <p:ph type="body" sz="quarter" idx="24" hasCustomPrompt="1"/>
          </p:nvPr>
        </p:nvSpPr>
        <p:spPr bwMode="gray">
          <a:xfrm>
            <a:off x="7409006" y="3419977"/>
            <a:ext cx="1960000" cy="990000"/>
          </a:xfrm>
        </p:spPr>
        <p:txBody>
          <a:bodyPr/>
          <a:lstStyle>
            <a:lvl1pPr>
              <a:lnSpc>
                <a:spcPct val="95000"/>
              </a:lnSpc>
              <a:defRPr>
                <a:solidFill>
                  <a:schemeClr val="bg1"/>
                </a:solidFill>
              </a:defRPr>
            </a:lvl1pPr>
          </a:lstStyle>
          <a:p>
            <a:pPr lvl="0"/>
            <a:r>
              <a:rPr lang="fr-FR" dirty="0"/>
              <a:t>Titre du chapitre</a:t>
            </a:r>
          </a:p>
        </p:txBody>
      </p:sp>
      <p:pic>
        <p:nvPicPr>
          <p:cNvPr id="26" name="Image 25"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27" name="Connecteur droit 26"/>
          <p:cNvCxnSpPr/>
          <p:nvPr userDrawn="1"/>
        </p:nvCxnSpPr>
        <p:spPr bwMode="gray">
          <a:xfrm>
            <a:off x="879533" y="5287958"/>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bwMode="gray">
          <a:xfrm>
            <a:off x="879533" y="5557958"/>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90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pic>
        <p:nvPicPr>
          <p:cNvPr id="28" name="Image 27" descr="fond_sommaire_2.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8" name="Titre 7"/>
          <p:cNvSpPr>
            <a:spLocks noGrp="1"/>
          </p:cNvSpPr>
          <p:nvPr>
            <p:ph type="title" hasCustomPrompt="1"/>
          </p:nvPr>
        </p:nvSpPr>
        <p:spPr bwMode="gray">
          <a:xfrm>
            <a:off x="679999" y="615144"/>
            <a:ext cx="8800000" cy="1117623"/>
          </a:xfrm>
        </p:spPr>
        <p:txBody>
          <a:bodyPr/>
          <a:lstStyle>
            <a:lvl1pPr algn="ctr">
              <a:defRPr sz="6000">
                <a:solidFill>
                  <a:schemeClr val="accent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429223" y="2016623"/>
            <a:ext cx="1239738" cy="1170140"/>
          </a:xfrm>
        </p:spPr>
        <p:txBody>
          <a:bodyPr/>
          <a:lstStyle>
            <a:lvl1pPr algn="r">
              <a:defRPr sz="6416">
                <a:solidFill>
                  <a:schemeClr val="accent2"/>
                </a:solidFill>
              </a:defRPr>
            </a:lvl1pPr>
          </a:lstStyle>
          <a:p>
            <a:pPr lvl="0"/>
            <a:r>
              <a:rPr lang="fr-FR" dirty="0"/>
              <a:t>0</a:t>
            </a:r>
          </a:p>
        </p:txBody>
      </p:sp>
      <p:sp>
        <p:nvSpPr>
          <p:cNvPr id="12" name="Espace réservé du texte 11"/>
          <p:cNvSpPr>
            <a:spLocks noGrp="1"/>
          </p:cNvSpPr>
          <p:nvPr>
            <p:ph type="body" sz="quarter" idx="14" hasCustomPrompt="1"/>
          </p:nvPr>
        </p:nvSpPr>
        <p:spPr bwMode="gray">
          <a:xfrm>
            <a:off x="1737593" y="2196763"/>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13" name="Espace réservé du texte 9"/>
          <p:cNvSpPr>
            <a:spLocks noGrp="1"/>
          </p:cNvSpPr>
          <p:nvPr>
            <p:ph type="body" sz="quarter" idx="15" hasCustomPrompt="1"/>
          </p:nvPr>
        </p:nvSpPr>
        <p:spPr bwMode="gray">
          <a:xfrm>
            <a:off x="3264929" y="2016623"/>
            <a:ext cx="1239738" cy="1170140"/>
          </a:xfrm>
        </p:spPr>
        <p:txBody>
          <a:bodyPr/>
          <a:lstStyle>
            <a:lvl1pPr algn="r">
              <a:defRPr sz="6416">
                <a:solidFill>
                  <a:schemeClr val="accent2"/>
                </a:solidFill>
              </a:defRPr>
            </a:lvl1pPr>
          </a:lstStyle>
          <a:p>
            <a:pPr lvl="0"/>
            <a:r>
              <a:rPr lang="fr-FR" dirty="0"/>
              <a:t>0</a:t>
            </a:r>
          </a:p>
        </p:txBody>
      </p:sp>
      <p:sp>
        <p:nvSpPr>
          <p:cNvPr id="14" name="Espace réservé du texte 11"/>
          <p:cNvSpPr>
            <a:spLocks noGrp="1"/>
          </p:cNvSpPr>
          <p:nvPr>
            <p:ph type="body" sz="quarter" idx="16" hasCustomPrompt="1"/>
          </p:nvPr>
        </p:nvSpPr>
        <p:spPr bwMode="gray">
          <a:xfrm>
            <a:off x="4573299" y="2196763"/>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15" name="Espace réservé du texte 9"/>
          <p:cNvSpPr>
            <a:spLocks noGrp="1"/>
          </p:cNvSpPr>
          <p:nvPr>
            <p:ph type="body" sz="quarter" idx="17" hasCustomPrompt="1"/>
          </p:nvPr>
        </p:nvSpPr>
        <p:spPr bwMode="gray">
          <a:xfrm>
            <a:off x="6100635" y="2016623"/>
            <a:ext cx="1239738" cy="1170140"/>
          </a:xfrm>
        </p:spPr>
        <p:txBody>
          <a:bodyPr/>
          <a:lstStyle>
            <a:lvl1pPr algn="r">
              <a:defRPr sz="6416">
                <a:solidFill>
                  <a:schemeClr val="accent2"/>
                </a:solidFill>
              </a:defRPr>
            </a:lvl1pPr>
          </a:lstStyle>
          <a:p>
            <a:pPr lvl="0"/>
            <a:r>
              <a:rPr lang="fr-FR" dirty="0"/>
              <a:t>0</a:t>
            </a:r>
          </a:p>
        </p:txBody>
      </p:sp>
      <p:sp>
        <p:nvSpPr>
          <p:cNvPr id="16" name="Espace réservé du texte 11"/>
          <p:cNvSpPr>
            <a:spLocks noGrp="1"/>
          </p:cNvSpPr>
          <p:nvPr>
            <p:ph type="body" sz="quarter" idx="18" hasCustomPrompt="1"/>
          </p:nvPr>
        </p:nvSpPr>
        <p:spPr bwMode="gray">
          <a:xfrm>
            <a:off x="7409006" y="2196763"/>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17" name="Espace réservé du texte 9"/>
          <p:cNvSpPr>
            <a:spLocks noGrp="1"/>
          </p:cNvSpPr>
          <p:nvPr>
            <p:ph type="body" sz="quarter" idx="19" hasCustomPrompt="1"/>
          </p:nvPr>
        </p:nvSpPr>
        <p:spPr bwMode="gray">
          <a:xfrm>
            <a:off x="429223" y="3239837"/>
            <a:ext cx="1239738" cy="1170140"/>
          </a:xfrm>
        </p:spPr>
        <p:txBody>
          <a:bodyPr/>
          <a:lstStyle>
            <a:lvl1pPr algn="r">
              <a:defRPr sz="6416">
                <a:solidFill>
                  <a:schemeClr val="accent2"/>
                </a:solidFill>
              </a:defRPr>
            </a:lvl1pPr>
          </a:lstStyle>
          <a:p>
            <a:pPr lvl="0"/>
            <a:r>
              <a:rPr lang="fr-FR" dirty="0"/>
              <a:t>0</a:t>
            </a:r>
          </a:p>
        </p:txBody>
      </p:sp>
      <p:sp>
        <p:nvSpPr>
          <p:cNvPr id="18" name="Espace réservé du texte 11"/>
          <p:cNvSpPr>
            <a:spLocks noGrp="1"/>
          </p:cNvSpPr>
          <p:nvPr>
            <p:ph type="body" sz="quarter" idx="20" hasCustomPrompt="1"/>
          </p:nvPr>
        </p:nvSpPr>
        <p:spPr bwMode="gray">
          <a:xfrm>
            <a:off x="1737593" y="3419977"/>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19" name="Espace réservé du texte 9"/>
          <p:cNvSpPr>
            <a:spLocks noGrp="1"/>
          </p:cNvSpPr>
          <p:nvPr>
            <p:ph type="body" sz="quarter" idx="21" hasCustomPrompt="1"/>
          </p:nvPr>
        </p:nvSpPr>
        <p:spPr bwMode="gray">
          <a:xfrm>
            <a:off x="3264929" y="3239837"/>
            <a:ext cx="1239738" cy="1170140"/>
          </a:xfrm>
        </p:spPr>
        <p:txBody>
          <a:bodyPr/>
          <a:lstStyle>
            <a:lvl1pPr algn="r">
              <a:defRPr sz="6416">
                <a:solidFill>
                  <a:schemeClr val="accent2"/>
                </a:solidFill>
              </a:defRPr>
            </a:lvl1pPr>
          </a:lstStyle>
          <a:p>
            <a:pPr lvl="0"/>
            <a:r>
              <a:rPr lang="fr-FR" dirty="0"/>
              <a:t>0</a:t>
            </a:r>
          </a:p>
        </p:txBody>
      </p:sp>
      <p:sp>
        <p:nvSpPr>
          <p:cNvPr id="20" name="Espace réservé du texte 11"/>
          <p:cNvSpPr>
            <a:spLocks noGrp="1"/>
          </p:cNvSpPr>
          <p:nvPr>
            <p:ph type="body" sz="quarter" idx="22" hasCustomPrompt="1"/>
          </p:nvPr>
        </p:nvSpPr>
        <p:spPr bwMode="gray">
          <a:xfrm>
            <a:off x="4573299" y="3419977"/>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21" name="Espace réservé du texte 9"/>
          <p:cNvSpPr>
            <a:spLocks noGrp="1"/>
          </p:cNvSpPr>
          <p:nvPr>
            <p:ph type="body" sz="quarter" idx="23" hasCustomPrompt="1"/>
          </p:nvPr>
        </p:nvSpPr>
        <p:spPr bwMode="gray">
          <a:xfrm>
            <a:off x="6100635" y="3239837"/>
            <a:ext cx="1239738" cy="1170140"/>
          </a:xfrm>
        </p:spPr>
        <p:txBody>
          <a:bodyPr/>
          <a:lstStyle>
            <a:lvl1pPr algn="r">
              <a:defRPr sz="6416">
                <a:solidFill>
                  <a:schemeClr val="accent2"/>
                </a:solidFill>
              </a:defRPr>
            </a:lvl1pPr>
          </a:lstStyle>
          <a:p>
            <a:pPr lvl="0"/>
            <a:r>
              <a:rPr lang="fr-FR" dirty="0"/>
              <a:t>0</a:t>
            </a:r>
          </a:p>
        </p:txBody>
      </p:sp>
      <p:sp>
        <p:nvSpPr>
          <p:cNvPr id="22" name="Espace réservé du texte 11"/>
          <p:cNvSpPr>
            <a:spLocks noGrp="1"/>
          </p:cNvSpPr>
          <p:nvPr>
            <p:ph type="body" sz="quarter" idx="24" hasCustomPrompt="1"/>
          </p:nvPr>
        </p:nvSpPr>
        <p:spPr bwMode="gray">
          <a:xfrm>
            <a:off x="7409006" y="3419977"/>
            <a:ext cx="1960000" cy="990000"/>
          </a:xfrm>
        </p:spPr>
        <p:txBody>
          <a:bodyPr/>
          <a:lstStyle>
            <a:lvl1pPr>
              <a:lnSpc>
                <a:spcPct val="95000"/>
              </a:lnSpc>
              <a:defRPr>
                <a:solidFill>
                  <a:schemeClr val="accent1"/>
                </a:solidFill>
              </a:defRPr>
            </a:lvl1pPr>
          </a:lstStyle>
          <a:p>
            <a:pPr lvl="0"/>
            <a:r>
              <a:rPr lang="fr-FR" dirty="0"/>
              <a:t>Titre du chapitre</a:t>
            </a:r>
          </a:p>
        </p:txBody>
      </p:sp>
      <p:sp>
        <p:nvSpPr>
          <p:cNvPr id="25" name="Espace réservé de la date 24"/>
          <p:cNvSpPr>
            <a:spLocks noGrp="1"/>
          </p:cNvSpPr>
          <p:nvPr>
            <p:ph type="dt" sz="half" idx="25"/>
          </p:nvPr>
        </p:nvSpPr>
        <p:spPr bwMode="gray"/>
        <p:txBody>
          <a:bodyPr/>
          <a:lstStyle/>
          <a:p>
            <a:r>
              <a:rPr lang="fr-FR"/>
              <a:t>04/12/2015</a:t>
            </a:r>
            <a:endParaRPr lang="fr-FR" dirty="0"/>
          </a:p>
        </p:txBody>
      </p:sp>
      <p:sp>
        <p:nvSpPr>
          <p:cNvPr id="26" name="Espace réservé du numéro de diapositive 25"/>
          <p:cNvSpPr>
            <a:spLocks noGrp="1"/>
          </p:cNvSpPr>
          <p:nvPr>
            <p:ph type="sldNum" sz="quarter" idx="26"/>
          </p:nvPr>
        </p:nvSpPr>
        <p:spPr bwMode="gray"/>
        <p:txBody>
          <a:bodyPr/>
          <a:lstStyle/>
          <a:p>
            <a:fld id="{733122C9-A0B9-462F-8757-0847AD287B63}" type="slidenum">
              <a:rPr lang="fr-FR" smtClean="0"/>
              <a:pPr/>
              <a:t>‹N°›</a:t>
            </a:fld>
            <a:endParaRPr lang="fr-FR" dirty="0"/>
          </a:p>
        </p:txBody>
      </p:sp>
      <p:sp>
        <p:nvSpPr>
          <p:cNvPr id="27" name="Espace réservé du pied de page 26"/>
          <p:cNvSpPr>
            <a:spLocks noGrp="1"/>
          </p:cNvSpPr>
          <p:nvPr>
            <p:ph type="ftr" sz="quarter" idx="27"/>
          </p:nvPr>
        </p:nvSpPr>
        <p:spPr bwMode="gray"/>
        <p:txBody>
          <a:bodyPr/>
          <a:lstStyle/>
          <a:p>
            <a:r>
              <a:rPr lang="fr-FR"/>
              <a:t>Chiffres-Clés Pôles Espoirs Féminins 2015-2016 </a:t>
            </a:r>
            <a:endParaRPr lang="fr-FR" dirty="0"/>
          </a:p>
        </p:txBody>
      </p:sp>
      <p:pic>
        <p:nvPicPr>
          <p:cNvPr id="31" name="Image 30"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23" name="Connecteur droit 22"/>
          <p:cNvCxnSpPr/>
          <p:nvPr userDrawn="1"/>
        </p:nvCxnSpPr>
        <p:spPr bwMode="gray">
          <a:xfrm>
            <a:off x="879533" y="528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627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visuel">
    <p:spTree>
      <p:nvGrpSpPr>
        <p:cNvPr id="1" name=""/>
        <p:cNvGrpSpPr/>
        <p:nvPr/>
      </p:nvGrpSpPr>
      <p:grpSpPr>
        <a:xfrm>
          <a:off x="0" y="0"/>
          <a:ext cx="0" cy="0"/>
          <a:chOff x="0" y="0"/>
          <a:chExt cx="0" cy="0"/>
        </a:xfrm>
      </p:grpSpPr>
      <p:sp>
        <p:nvSpPr>
          <p:cNvPr id="17" name="Espace réservé du texte 14"/>
          <p:cNvSpPr>
            <a:spLocks noGrp="1"/>
          </p:cNvSpPr>
          <p:nvPr>
            <p:ph type="body" sz="quarter" idx="15" hasCustomPrompt="1"/>
          </p:nvPr>
        </p:nvSpPr>
        <p:spPr bwMode="gray">
          <a:xfrm>
            <a:off x="880000" y="5283802"/>
            <a:ext cx="9100000" cy="6000"/>
          </a:xfrm>
          <a:solidFill>
            <a:schemeClr val="bg1"/>
          </a:solidFill>
        </p:spPr>
        <p:txBody>
          <a:bodyPr anchor="ctr" anchorCtr="0"/>
          <a:lstStyle>
            <a:lvl1pPr algn="ctr">
              <a:defRPr sz="100" baseline="0"/>
            </a:lvl1pPr>
          </a:lstStyle>
          <a:p>
            <a:pPr lvl="0"/>
            <a:r>
              <a:rPr lang="fr-FR" dirty="0"/>
              <a:t> </a:t>
            </a:r>
          </a:p>
        </p:txBody>
      </p:sp>
      <p:sp>
        <p:nvSpPr>
          <p:cNvPr id="18" name="Espace réservé du texte 14"/>
          <p:cNvSpPr>
            <a:spLocks noGrp="1"/>
          </p:cNvSpPr>
          <p:nvPr>
            <p:ph type="body" sz="quarter" idx="16" hasCustomPrompt="1"/>
          </p:nvPr>
        </p:nvSpPr>
        <p:spPr bwMode="gray">
          <a:xfrm>
            <a:off x="880000" y="5553832"/>
            <a:ext cx="9100000" cy="6000"/>
          </a:xfrm>
          <a:solidFill>
            <a:schemeClr val="bg1"/>
          </a:solidFill>
        </p:spPr>
        <p:txBody>
          <a:bodyPr anchor="ctr" anchorCtr="0"/>
          <a:lstStyle>
            <a:lvl1pPr algn="ctr">
              <a:defRPr sz="100" baseline="0"/>
            </a:lvl1pPr>
          </a:lstStyle>
          <a:p>
            <a:pPr lvl="0"/>
            <a:r>
              <a:rPr lang="fr-FR" dirty="0"/>
              <a:t> </a:t>
            </a:r>
          </a:p>
        </p:txBody>
      </p:sp>
      <p:sp>
        <p:nvSpPr>
          <p:cNvPr id="2" name="Titre 1"/>
          <p:cNvSpPr>
            <a:spLocks noGrp="1"/>
          </p:cNvSpPr>
          <p:nvPr>
            <p:ph type="title" hasCustomPrompt="1"/>
          </p:nvPr>
        </p:nvSpPr>
        <p:spPr bwMode="gray">
          <a:xfrm>
            <a:off x="679999" y="479738"/>
            <a:ext cx="8800000" cy="4530000"/>
          </a:xfrm>
        </p:spPr>
        <p:txBody>
          <a:bodyPr anchor="ctr" anchorCtr="0"/>
          <a:lstStyle>
            <a:lvl1pPr algn="ctr">
              <a:defRPr sz="4250" b="1"/>
            </a:lvl1pPr>
          </a:lstStyle>
          <a:p>
            <a:r>
              <a:rPr lang="fr-FR" dirty="0"/>
              <a:t>Titre du chapitre</a:t>
            </a:r>
          </a:p>
        </p:txBody>
      </p:sp>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04/12/2015</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Chiffres-Clés Pôles Espoirs Féminins 2015-2016 </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4" hasCustomPrompt="1"/>
          </p:nvPr>
        </p:nvSpPr>
        <p:spPr bwMode="gray">
          <a:xfrm>
            <a:off x="0" y="5115000"/>
            <a:ext cx="799042" cy="600000"/>
          </a:xfrm>
          <a:blipFill>
            <a:blip r:embed="rId2" cstate="print"/>
            <a:stretch>
              <a:fillRect/>
            </a:stretch>
          </a:blipFill>
        </p:spPr>
        <p:txBody>
          <a:bodyPr/>
          <a:lstStyle>
            <a:lvl1pPr algn="ctr">
              <a:defRPr baseline="0"/>
            </a:lvl1pPr>
          </a:lstStyle>
          <a:p>
            <a:pPr lvl="0"/>
            <a:r>
              <a:rPr lang="fr-FR" dirty="0"/>
              <a:t> </a:t>
            </a:r>
          </a:p>
        </p:txBody>
      </p:sp>
      <p:sp>
        <p:nvSpPr>
          <p:cNvPr id="9" name="Espace réservé pour une image  7"/>
          <p:cNvSpPr>
            <a:spLocks noGrp="1"/>
          </p:cNvSpPr>
          <p:nvPr>
            <p:ph type="pic" sz="quarter" idx="13" hasCustomPrompt="1"/>
          </p:nvPr>
        </p:nvSpPr>
        <p:spPr bwMode="gray">
          <a:xfrm>
            <a:off x="0" y="0"/>
            <a:ext cx="10160000" cy="5715000"/>
          </a:xfrm>
          <a:solidFill>
            <a:schemeClr val="accent4"/>
          </a:solidFill>
        </p:spPr>
        <p:txBody>
          <a:bodyPr tIns="1764000" bIns="0" anchor="ctr" anchorCtr="0"/>
          <a:lstStyle>
            <a:lvl1pPr marL="0" marR="0" indent="0" algn="ctr" defTabSz="761970" rtl="0" eaLnBrk="1" fontAlgn="auto" latinLnBrk="0" hangingPunct="1">
              <a:lnSpc>
                <a:spcPct val="100000"/>
              </a:lnSpc>
              <a:spcBef>
                <a:spcPts val="0"/>
              </a:spcBef>
              <a:spcAft>
                <a:spcPts val="0"/>
              </a:spcAft>
              <a:buClrTx/>
              <a:buSzTx/>
              <a:buFont typeface="Arial" pitchFamily="34" charset="0"/>
              <a:buNone/>
              <a:tabLst/>
              <a:defRPr sz="1250" b="1">
                <a:solidFill>
                  <a:schemeClr val="bg1"/>
                </a:solidFill>
              </a:defRPr>
            </a:lvl1pPr>
          </a:lstStyle>
          <a:p>
            <a:r>
              <a:rPr lang="fr-FR" dirty="0"/>
              <a:t>VISUEL</a:t>
            </a:r>
            <a:br>
              <a:rPr lang="fr-FR" dirty="0"/>
            </a:br>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a:t>
            </a:r>
            <a:br>
              <a:rPr lang="fr-FR" noProof="0" dirty="0"/>
            </a:br>
            <a:r>
              <a:rPr lang="fr-FR" noProof="0" dirty="0"/>
              <a:t>de la souris / Mettre à l’arrière plan)</a:t>
            </a:r>
          </a:p>
        </p:txBody>
      </p:sp>
    </p:spTree>
    <p:extLst>
      <p:ext uri="{BB962C8B-B14F-4D97-AF65-F5344CB8AC3E}">
        <p14:creationId xmlns:p14="http://schemas.microsoft.com/office/powerpoint/2010/main" val="342449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9" name="Image 8" descr="fond_chapitre.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8" name="Espace réservé du texte 7"/>
          <p:cNvSpPr>
            <a:spLocks noGrp="1"/>
          </p:cNvSpPr>
          <p:nvPr>
            <p:ph type="body" sz="quarter" idx="13" hasCustomPrompt="1"/>
          </p:nvPr>
        </p:nvSpPr>
        <p:spPr bwMode="white">
          <a:xfrm>
            <a:off x="1" y="584160"/>
            <a:ext cx="3832739" cy="4493586"/>
          </a:xfrm>
        </p:spPr>
        <p:txBody>
          <a:bodyPr/>
          <a:lstStyle>
            <a:lvl1pPr algn="r">
              <a:defRPr sz="27499" b="1">
                <a:solidFill>
                  <a:schemeClr val="accent2"/>
                </a:solidFill>
              </a:defRPr>
            </a:lvl1pPr>
          </a:lstStyle>
          <a:p>
            <a:pPr lvl="0"/>
            <a:r>
              <a:rPr lang="fr-FR" dirty="0"/>
              <a:t>0</a:t>
            </a:r>
          </a:p>
        </p:txBody>
      </p:sp>
      <p:sp>
        <p:nvSpPr>
          <p:cNvPr id="2" name="Titre 1"/>
          <p:cNvSpPr>
            <a:spLocks noGrp="1"/>
          </p:cNvSpPr>
          <p:nvPr>
            <p:ph type="title"/>
          </p:nvPr>
        </p:nvSpPr>
        <p:spPr bwMode="gray">
          <a:xfrm>
            <a:off x="3999880" y="1463520"/>
            <a:ext cx="5480118" cy="2520000"/>
          </a:xfrm>
        </p:spPr>
        <p:txBody>
          <a:bodyPr anchor="ctr" anchorCtr="0"/>
          <a:lstStyle>
            <a:lvl1pPr>
              <a:defRPr b="1" baseline="0">
                <a:solidFill>
                  <a:schemeClr val="bg1"/>
                </a:solidFill>
              </a:defRPr>
            </a:lvl1pPr>
          </a:lstStyle>
          <a:p>
            <a:r>
              <a:rPr lang="fr-FR"/>
              <a:t>Modifiez le style du titre</a:t>
            </a:r>
            <a:endParaRPr lang="fr-FR" dirty="0"/>
          </a:p>
        </p:txBody>
      </p:sp>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04/12/2015</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Chiffres-Clés Pôles Espoirs Féminins 2015-2016 </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pic>
        <p:nvPicPr>
          <p:cNvPr id="13" name="Image 12"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12" name="Connecteur droit 11"/>
          <p:cNvCxnSpPr/>
          <p:nvPr userDrawn="1"/>
        </p:nvCxnSpPr>
        <p:spPr bwMode="gray">
          <a:xfrm>
            <a:off x="879533" y="5287958"/>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bwMode="gray">
          <a:xfrm>
            <a:off x="879533" y="5557958"/>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789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pic>
        <p:nvPicPr>
          <p:cNvPr id="10" name="Image 9" descr="fond_texte_2.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2" name="Titre 1"/>
          <p:cNvSpPr>
            <a:spLocks noGrp="1"/>
          </p:cNvSpPr>
          <p:nvPr>
            <p:ph type="title" hasCustomPrompt="1"/>
          </p:nvPr>
        </p:nvSpPr>
        <p:spPr bwMode="gray"/>
        <p:txBody>
          <a:bodyPr/>
          <a:lstStyle>
            <a:lvl1pPr>
              <a:defRPr/>
            </a:lvl1pPr>
          </a:lstStyle>
          <a:p>
            <a:r>
              <a:rPr lang="fr-FR" noProof="0"/>
              <a:t>Titre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7" name="Espace réservé de la date 6"/>
          <p:cNvSpPr>
            <a:spLocks noGrp="1"/>
          </p:cNvSpPr>
          <p:nvPr>
            <p:ph type="dt" sz="half" idx="10"/>
          </p:nvPr>
        </p:nvSpPr>
        <p:spPr bwMode="gray"/>
        <p:txBody>
          <a:bodyPr/>
          <a:lstStyle/>
          <a:p>
            <a:r>
              <a:rPr lang="fr-FR"/>
              <a:t>04/12/2015</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a:t>Chiffres-Clés Pôles Espoirs Féminins 2015-2016 </a:t>
            </a:r>
          </a:p>
        </p:txBody>
      </p:sp>
      <p:pic>
        <p:nvPicPr>
          <p:cNvPr id="13" name="Image 12"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14" name="Connecteur droit 13"/>
          <p:cNvCxnSpPr/>
          <p:nvPr userDrawn="1"/>
        </p:nvCxnSpPr>
        <p:spPr bwMode="gray">
          <a:xfrm>
            <a:off x="879533" y="528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1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6F15528-21DE-4FAA-801E-634DDDAF4B2B}" type="slidenum">
              <a:rPr lang="fr-FR" smtClean="0"/>
              <a:t>‹N°›</a:t>
            </a:fld>
            <a:endParaRPr lang="fr-FR"/>
          </a:p>
        </p:txBody>
      </p:sp>
      <p:sp>
        <p:nvSpPr>
          <p:cNvPr id="9" name="object 85"/>
          <p:cNvSpPr/>
          <p:nvPr userDrawn="1"/>
        </p:nvSpPr>
        <p:spPr>
          <a:xfrm>
            <a:off x="635000" y="2145347"/>
            <a:ext cx="7860030" cy="0"/>
          </a:xfrm>
          <a:custGeom>
            <a:avLst/>
            <a:gdLst/>
            <a:ahLst/>
            <a:cxnLst/>
            <a:rect l="l" t="t" r="r" b="b"/>
            <a:pathLst>
              <a:path w="7860030">
                <a:moveTo>
                  <a:pt x="0" y="0"/>
                </a:moveTo>
                <a:lnTo>
                  <a:pt x="7860030" y="0"/>
                </a:lnTo>
              </a:path>
            </a:pathLst>
          </a:custGeom>
          <a:ln w="6350">
            <a:solidFill>
              <a:srgbClr val="BCBEC0"/>
            </a:solidFill>
          </a:ln>
        </p:spPr>
        <p:txBody>
          <a:bodyPr wrap="square" lIns="0" tIns="0" rIns="0" bIns="0" rtlCol="0"/>
          <a:lstStyle/>
          <a:p>
            <a:endParaRPr/>
          </a:p>
        </p:txBody>
      </p:sp>
      <p:sp>
        <p:nvSpPr>
          <p:cNvPr id="12" name="Espace réservé de la date 3"/>
          <p:cNvSpPr>
            <a:spLocks noGrp="1"/>
          </p:cNvSpPr>
          <p:nvPr>
            <p:ph type="dt" sz="half" idx="11"/>
          </p:nvPr>
        </p:nvSpPr>
        <p:spPr>
          <a:xfrm>
            <a:off x="635000" y="2548801"/>
            <a:ext cx="4140200" cy="308699"/>
          </a:xfrm>
          <a:prstGeom prst="rect">
            <a:avLst/>
          </a:prstGeom>
        </p:spPr>
        <p:txBody>
          <a:bodyPr/>
          <a:lstStyle>
            <a:lvl1pPr>
              <a:defRPr lang="en-US" sz="2000" kern="1200" spc="204" smtClean="0">
                <a:solidFill>
                  <a:srgbClr val="D1D3D4"/>
                </a:solidFill>
                <a:latin typeface="FFF Equipe" charset="0"/>
                <a:ea typeface="FFF Equipe" charset="0"/>
                <a:cs typeface="FFF Equipe" charset="0"/>
              </a:defRPr>
            </a:lvl1pPr>
          </a:lstStyle>
          <a:p>
            <a:fld id="{BEACE283-15E9-4B4A-96A9-3AA8CDCA1EF4}" type="datetime1">
              <a:rPr lang="fr-FR" smtClean="0"/>
              <a:t>28/08/24</a:t>
            </a:fld>
            <a:endParaRPr lang="fr-FR" dirty="0"/>
          </a:p>
        </p:txBody>
      </p:sp>
      <p:sp>
        <p:nvSpPr>
          <p:cNvPr id="7" name="Espace réservé du texte 6"/>
          <p:cNvSpPr>
            <a:spLocks noGrp="1"/>
          </p:cNvSpPr>
          <p:nvPr>
            <p:ph type="body" sz="quarter" idx="13" hasCustomPrompt="1"/>
          </p:nvPr>
        </p:nvSpPr>
        <p:spPr>
          <a:xfrm>
            <a:off x="584200" y="495300"/>
            <a:ext cx="8305800" cy="1231106"/>
          </a:xfrm>
        </p:spPr>
        <p:txBody>
          <a:bodyPr/>
          <a:lstStyle>
            <a:lvl1pPr>
              <a:defRPr sz="4000" b="1">
                <a:solidFill>
                  <a:srgbClr val="D11D0F"/>
                </a:solidFill>
                <a:latin typeface="FFF Equipe" charset="0"/>
                <a:ea typeface="FFF Equipe" charset="0"/>
                <a:cs typeface="FFF Equipe" charset="0"/>
              </a:defRPr>
            </a:lvl1pPr>
          </a:lstStyle>
          <a:p>
            <a:pPr lvl="0"/>
            <a:r>
              <a:rPr lang="fr-FR" dirty="0"/>
              <a:t>TITRE</a:t>
            </a:r>
          </a:p>
          <a:p>
            <a:pPr lvl="0"/>
            <a:r>
              <a:rPr lang="fr-FR" dirty="0"/>
              <a:t>DE LA PRÉSENTATION</a:t>
            </a:r>
          </a:p>
        </p:txBody>
      </p:sp>
      <p:sp>
        <p:nvSpPr>
          <p:cNvPr id="10" name="object 8"/>
          <p:cNvSpPr/>
          <p:nvPr userDrawn="1"/>
        </p:nvSpPr>
        <p:spPr>
          <a:xfrm>
            <a:off x="426697" y="402882"/>
            <a:ext cx="451484" cy="201295"/>
          </a:xfrm>
          <a:custGeom>
            <a:avLst/>
            <a:gdLst/>
            <a:ahLst/>
            <a:cxnLst/>
            <a:rect l="l" t="t" r="r" b="b"/>
            <a:pathLst>
              <a:path w="451484" h="201295">
                <a:moveTo>
                  <a:pt x="0" y="200761"/>
                </a:moveTo>
                <a:lnTo>
                  <a:pt x="450926" y="0"/>
                </a:lnTo>
              </a:path>
            </a:pathLst>
          </a:custGeom>
          <a:ln w="9525">
            <a:solidFill>
              <a:srgbClr val="003186"/>
            </a:solidFill>
          </a:ln>
        </p:spPr>
        <p:txBody>
          <a:bodyPr wrap="square" lIns="0" tIns="0" rIns="0" bIns="0" rtlCol="0"/>
          <a:lstStyle/>
          <a:p>
            <a:endParaRP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6740" y="2301010"/>
            <a:ext cx="3908660" cy="3071090"/>
          </a:xfrm>
          <a:prstGeom prst="rect">
            <a:avLst/>
          </a:prstGeom>
        </p:spPr>
      </p:pic>
    </p:spTree>
    <p:extLst>
      <p:ext uri="{BB962C8B-B14F-4D97-AF65-F5344CB8AC3E}">
        <p14:creationId xmlns:p14="http://schemas.microsoft.com/office/powerpoint/2010/main" val="1301914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et 1 visuel">
    <p:spTree>
      <p:nvGrpSpPr>
        <p:cNvPr id="1" name=""/>
        <p:cNvGrpSpPr/>
        <p:nvPr/>
      </p:nvGrpSpPr>
      <p:grpSpPr>
        <a:xfrm>
          <a:off x="0" y="0"/>
          <a:ext cx="0" cy="0"/>
          <a:chOff x="0" y="0"/>
          <a:chExt cx="0" cy="0"/>
        </a:xfrm>
      </p:grpSpPr>
      <p:pic>
        <p:nvPicPr>
          <p:cNvPr id="14" name="Image 13" descr="fond_texte_visuels.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2" name="Titre 1"/>
          <p:cNvSpPr>
            <a:spLocks noGrp="1"/>
          </p:cNvSpPr>
          <p:nvPr>
            <p:ph type="title" hasCustomPrompt="1"/>
          </p:nvPr>
        </p:nvSpPr>
        <p:spPr bwMode="gray">
          <a:xfrm>
            <a:off x="679999" y="479738"/>
            <a:ext cx="4320000" cy="727579"/>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679999" y="1221143"/>
            <a:ext cx="4320000" cy="390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a:xfrm>
            <a:off x="920000" y="5287645"/>
            <a:ext cx="1519707" cy="270000"/>
          </a:xfrm>
        </p:spPr>
        <p:txBody>
          <a:bodyPr/>
          <a:lstStyle/>
          <a:p>
            <a:r>
              <a:rPr lang="fr-FR" dirty="0"/>
              <a:t>Février 2017</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dirty="0"/>
              <a:t>La Ligue du Football Amateur</a:t>
            </a:r>
          </a:p>
          <a:p>
            <a:endParaRPr lang="fr-FR" dirty="0"/>
          </a:p>
        </p:txBody>
      </p:sp>
      <p:sp>
        <p:nvSpPr>
          <p:cNvPr id="13" name="Espace réservé pour une image  7"/>
          <p:cNvSpPr>
            <a:spLocks noGrp="1"/>
          </p:cNvSpPr>
          <p:nvPr>
            <p:ph type="pic" sz="quarter" idx="13" hasCustomPrompt="1"/>
          </p:nvPr>
        </p:nvSpPr>
        <p:spPr bwMode="gray">
          <a:xfrm>
            <a:off x="5280022" y="150000"/>
            <a:ext cx="4680000" cy="5010000"/>
          </a:xfrm>
          <a:solidFill>
            <a:schemeClr val="accent4"/>
          </a:solidFill>
        </p:spPr>
        <p:txBody>
          <a:bodyPr tIns="0" bIns="648000" anchor="ctr" anchorCtr="0"/>
          <a:lstStyle>
            <a:lvl1pPr algn="ctr">
              <a:defRPr sz="833" b="1">
                <a:solidFill>
                  <a:schemeClr val="bg1"/>
                </a:solidFill>
              </a:defRPr>
            </a:lvl1pPr>
          </a:lstStyle>
          <a:p>
            <a:r>
              <a:rPr lang="fr-FR" dirty="0"/>
              <a:t>VISUEL</a:t>
            </a:r>
          </a:p>
        </p:txBody>
      </p:sp>
      <p:pic>
        <p:nvPicPr>
          <p:cNvPr id="17" name="Image 16"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12" name="Connecteur droit 11"/>
          <p:cNvCxnSpPr/>
          <p:nvPr userDrawn="1"/>
        </p:nvCxnSpPr>
        <p:spPr bwMode="gray">
          <a:xfrm>
            <a:off x="879533" y="5317773"/>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85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et 2 visuels">
    <p:spTree>
      <p:nvGrpSpPr>
        <p:cNvPr id="1" name=""/>
        <p:cNvGrpSpPr/>
        <p:nvPr/>
      </p:nvGrpSpPr>
      <p:grpSpPr>
        <a:xfrm>
          <a:off x="0" y="0"/>
          <a:ext cx="0" cy="0"/>
          <a:chOff x="0" y="0"/>
          <a:chExt cx="0" cy="0"/>
        </a:xfrm>
      </p:grpSpPr>
      <p:pic>
        <p:nvPicPr>
          <p:cNvPr id="11" name="Image 10" descr="fond_texte_visuels.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2" name="Titre 1"/>
          <p:cNvSpPr>
            <a:spLocks noGrp="1"/>
          </p:cNvSpPr>
          <p:nvPr>
            <p:ph type="title" hasCustomPrompt="1"/>
          </p:nvPr>
        </p:nvSpPr>
        <p:spPr bwMode="gray">
          <a:xfrm>
            <a:off x="679999" y="479738"/>
            <a:ext cx="4320000" cy="727579"/>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679999" y="1221143"/>
            <a:ext cx="4320000" cy="390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a:xfrm>
            <a:off x="920000" y="5287645"/>
            <a:ext cx="1519707" cy="270000"/>
          </a:xfrm>
        </p:spPr>
        <p:txBody>
          <a:bodyPr/>
          <a:lstStyle/>
          <a:p>
            <a:r>
              <a:rPr lang="fr-FR" dirty="0"/>
              <a:t>Février 2017</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a:xfrm>
            <a:off x="2019138" y="5287645"/>
            <a:ext cx="6261218" cy="270000"/>
          </a:xfrm>
        </p:spPr>
        <p:txBody>
          <a:bodyPr/>
          <a:lstStyle/>
          <a:p>
            <a:r>
              <a:rPr lang="fr-FR" dirty="0"/>
              <a:t>La Ligue du Football Amateur</a:t>
            </a:r>
          </a:p>
          <a:p>
            <a:endParaRPr lang="fr-FR" dirty="0"/>
          </a:p>
        </p:txBody>
      </p:sp>
      <p:sp>
        <p:nvSpPr>
          <p:cNvPr id="13" name="Espace réservé pour une image  7"/>
          <p:cNvSpPr>
            <a:spLocks noGrp="1"/>
          </p:cNvSpPr>
          <p:nvPr>
            <p:ph type="pic" sz="quarter" idx="13" hasCustomPrompt="1"/>
          </p:nvPr>
        </p:nvSpPr>
        <p:spPr bwMode="gray">
          <a:xfrm>
            <a:off x="5280022" y="150000"/>
            <a:ext cx="4680000" cy="2370000"/>
          </a:xfrm>
          <a:solidFill>
            <a:schemeClr val="accent4"/>
          </a:solidFill>
        </p:spPr>
        <p:txBody>
          <a:bodyPr tIns="0" bIns="648000" anchor="ctr" anchorCtr="0"/>
          <a:lstStyle>
            <a:lvl1pPr algn="ctr">
              <a:defRPr sz="833" b="1">
                <a:solidFill>
                  <a:schemeClr val="bg1"/>
                </a:solidFill>
              </a:defRPr>
            </a:lvl1pPr>
          </a:lstStyle>
          <a:p>
            <a:r>
              <a:rPr lang="fr-FR" dirty="0"/>
              <a:t>VISUEL</a:t>
            </a:r>
          </a:p>
        </p:txBody>
      </p:sp>
      <p:sp>
        <p:nvSpPr>
          <p:cNvPr id="10" name="Espace réservé pour une image  7"/>
          <p:cNvSpPr>
            <a:spLocks noGrp="1"/>
          </p:cNvSpPr>
          <p:nvPr>
            <p:ph type="pic" sz="quarter" idx="14" hasCustomPrompt="1"/>
          </p:nvPr>
        </p:nvSpPr>
        <p:spPr bwMode="gray">
          <a:xfrm>
            <a:off x="5280022" y="2692243"/>
            <a:ext cx="4680000" cy="2467757"/>
          </a:xfrm>
          <a:solidFill>
            <a:schemeClr val="accent4"/>
          </a:solidFill>
        </p:spPr>
        <p:txBody>
          <a:bodyPr tIns="0" bIns="648000" anchor="ctr" anchorCtr="0"/>
          <a:lstStyle>
            <a:lvl1pPr algn="ctr">
              <a:defRPr sz="833" b="1">
                <a:solidFill>
                  <a:schemeClr val="bg1"/>
                </a:solidFill>
              </a:defRPr>
            </a:lvl1pPr>
          </a:lstStyle>
          <a:p>
            <a:r>
              <a:rPr lang="fr-FR" dirty="0"/>
              <a:t>VISUEL</a:t>
            </a:r>
          </a:p>
        </p:txBody>
      </p:sp>
      <p:pic>
        <p:nvPicPr>
          <p:cNvPr id="15" name="Image 14"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17" name="Connecteur droit 16"/>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65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et 2 graphiques">
    <p:spTree>
      <p:nvGrpSpPr>
        <p:cNvPr id="1" name=""/>
        <p:cNvGrpSpPr/>
        <p:nvPr/>
      </p:nvGrpSpPr>
      <p:grpSpPr>
        <a:xfrm>
          <a:off x="0" y="0"/>
          <a:ext cx="0" cy="0"/>
          <a:chOff x="0" y="0"/>
          <a:chExt cx="0" cy="0"/>
        </a:xfrm>
      </p:grpSpPr>
      <p:pic>
        <p:nvPicPr>
          <p:cNvPr id="17" name="Image 16" descr="fond_texte_graph.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2" name="Titre 1"/>
          <p:cNvSpPr>
            <a:spLocks noGrp="1"/>
          </p:cNvSpPr>
          <p:nvPr>
            <p:ph type="title" hasCustomPrompt="1"/>
          </p:nvPr>
        </p:nvSpPr>
        <p:spPr bwMode="gray">
          <a:xfrm>
            <a:off x="679999" y="479738"/>
            <a:ext cx="4320000" cy="727579"/>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679999" y="1221143"/>
            <a:ext cx="4320000" cy="390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a:xfrm>
            <a:off x="920000" y="5287645"/>
            <a:ext cx="1439698" cy="270000"/>
          </a:xfrm>
        </p:spPr>
        <p:txBody>
          <a:bodyPr/>
          <a:lstStyle/>
          <a:p>
            <a:r>
              <a:rPr lang="fr-FR" dirty="0"/>
              <a:t>Février 2017</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lvl1pPr>
              <a:defRPr sz="1167"/>
            </a:lvl1pPr>
          </a:lstStyle>
          <a:p>
            <a:r>
              <a:rPr lang="fr-FR" dirty="0"/>
              <a:t>La Ligue du Football Amateur</a:t>
            </a:r>
          </a:p>
        </p:txBody>
      </p:sp>
      <p:sp>
        <p:nvSpPr>
          <p:cNvPr id="14" name="Espace réservé du graphique 13"/>
          <p:cNvSpPr>
            <a:spLocks noGrp="1"/>
          </p:cNvSpPr>
          <p:nvPr>
            <p:ph type="chart" sz="quarter" idx="13" hasCustomPrompt="1"/>
          </p:nvPr>
        </p:nvSpPr>
        <p:spPr bwMode="gray">
          <a:xfrm>
            <a:off x="5960022" y="479738"/>
            <a:ext cx="4000000" cy="2340240"/>
          </a:xfrm>
        </p:spPr>
        <p:txBody>
          <a:bodyPr bIns="648000" anchor="ctr" anchorCtr="0"/>
          <a:lstStyle>
            <a:lvl1pPr algn="ctr">
              <a:defRPr sz="833" b="1" cap="all" baseline="0"/>
            </a:lvl1pPr>
          </a:lstStyle>
          <a:p>
            <a:r>
              <a:rPr lang="fr-FR" dirty="0"/>
              <a:t>Graphique</a:t>
            </a:r>
          </a:p>
        </p:txBody>
      </p:sp>
      <p:sp>
        <p:nvSpPr>
          <p:cNvPr id="16" name="Espace réservé du graphique 13"/>
          <p:cNvSpPr>
            <a:spLocks noGrp="1"/>
          </p:cNvSpPr>
          <p:nvPr>
            <p:ph type="chart" sz="quarter" idx="14" hasCustomPrompt="1"/>
          </p:nvPr>
        </p:nvSpPr>
        <p:spPr bwMode="gray">
          <a:xfrm>
            <a:off x="5960022" y="2887523"/>
            <a:ext cx="4000000" cy="1770177"/>
          </a:xfrm>
        </p:spPr>
        <p:txBody>
          <a:bodyPr bIns="648000" anchor="ctr" anchorCtr="0"/>
          <a:lstStyle>
            <a:lvl1pPr algn="ctr">
              <a:defRPr sz="833" b="1" cap="all" baseline="0"/>
            </a:lvl1pPr>
          </a:lstStyle>
          <a:p>
            <a:r>
              <a:rPr lang="fr-FR" dirty="0"/>
              <a:t>Graphique</a:t>
            </a:r>
          </a:p>
        </p:txBody>
      </p:sp>
      <p:pic>
        <p:nvPicPr>
          <p:cNvPr id="20" name="Image 19" descr="logo_texte.png"/>
          <p:cNvPicPr>
            <a:picLocks noChangeAspect="1"/>
          </p:cNvPicPr>
          <p:nvPr userDrawn="1"/>
        </p:nvPicPr>
        <p:blipFill>
          <a:blip r:embed="rId3" cstate="print"/>
          <a:stretch>
            <a:fillRect/>
          </a:stretch>
        </p:blipFill>
        <p:spPr bwMode="gray">
          <a:xfrm>
            <a:off x="0" y="5115000"/>
            <a:ext cx="800000" cy="600000"/>
          </a:xfrm>
          <a:prstGeom prst="rect">
            <a:avLst/>
          </a:prstGeom>
        </p:spPr>
      </p:pic>
      <p:cxnSp>
        <p:nvCxnSpPr>
          <p:cNvPr id="13" name="Connecteur droit 12"/>
          <p:cNvCxnSpPr/>
          <p:nvPr userDrawn="1"/>
        </p:nvCxnSpPr>
        <p:spPr bwMode="gray">
          <a:xfrm>
            <a:off x="879533" y="528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96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e communicant 1">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04/12/2015</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dirty="0"/>
              <a:t>e du Football Amateur</a:t>
            </a:r>
          </a:p>
          <a:p>
            <a:r>
              <a:rPr lang="fr-FR" dirty="0"/>
              <a:t>s 2015-2016 </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a:p>
        </p:txBody>
      </p:sp>
      <p:pic>
        <p:nvPicPr>
          <p:cNvPr id="13" name="Image 12" descr="logo_texte.png"/>
          <p:cNvPicPr>
            <a:picLocks noChangeAspect="1"/>
          </p:cNvPicPr>
          <p:nvPr userDrawn="1"/>
        </p:nvPicPr>
        <p:blipFill>
          <a:blip r:embed="rId2" cstate="print"/>
          <a:stretch>
            <a:fillRect/>
          </a:stretch>
        </p:blipFill>
        <p:spPr bwMode="gray">
          <a:xfrm>
            <a:off x="0" y="5115000"/>
            <a:ext cx="800000" cy="600000"/>
          </a:xfrm>
          <a:prstGeom prst="rect">
            <a:avLst/>
          </a:prstGeom>
        </p:spPr>
      </p:pic>
      <p:cxnSp>
        <p:nvCxnSpPr>
          <p:cNvPr id="16" name="Connecteur droit 15"/>
          <p:cNvCxnSpPr/>
          <p:nvPr userDrawn="1"/>
        </p:nvCxnSpPr>
        <p:spPr bwMode="gray">
          <a:xfrm>
            <a:off x="879533" y="5287645"/>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bwMode="gray">
          <a:xfrm>
            <a:off x="879533" y="5557958"/>
            <a:ext cx="91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9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Image 6" descr="fond_derniere.png"/>
          <p:cNvPicPr>
            <a:picLocks noChangeAspect="1"/>
          </p:cNvPicPr>
          <p:nvPr userDrawn="1"/>
        </p:nvPicPr>
        <p:blipFill>
          <a:blip r:embed="rId2" cstate="print"/>
          <a:stretch>
            <a:fillRect/>
          </a:stretch>
        </p:blipFill>
        <p:spPr bwMode="gray">
          <a:xfrm>
            <a:off x="0" y="0"/>
            <a:ext cx="10160000" cy="5715000"/>
          </a:xfrm>
          <a:prstGeom prst="rect">
            <a:avLst/>
          </a:prstGeom>
        </p:spPr>
      </p:pic>
      <p:sp>
        <p:nvSpPr>
          <p:cNvPr id="2" name="Titre 1"/>
          <p:cNvSpPr>
            <a:spLocks noGrp="1"/>
          </p:cNvSpPr>
          <p:nvPr>
            <p:ph type="title" hasCustomPrompt="1"/>
          </p:nvPr>
        </p:nvSpPr>
        <p:spPr bwMode="gray">
          <a:xfrm>
            <a:off x="679999" y="3757600"/>
            <a:ext cx="8800000" cy="1760933"/>
          </a:xfrm>
        </p:spPr>
        <p:txBody>
          <a:bodyPr anchor="b" anchorCtr="0"/>
          <a:lstStyle>
            <a:lvl1pPr algn="ctr">
              <a:defRPr sz="1167" cap="none" baseline="0">
                <a:solidFill>
                  <a:schemeClr val="bg1"/>
                </a:solidFill>
              </a:defRPr>
            </a:lvl1pPr>
          </a:lstStyle>
          <a:p>
            <a:r>
              <a:rPr lang="fr-FR" dirty="0"/>
              <a:t>Texte</a:t>
            </a:r>
          </a:p>
        </p:txBody>
      </p:sp>
      <p:sp>
        <p:nvSpPr>
          <p:cNvPr id="3" name="Espace réservé de la date 2"/>
          <p:cNvSpPr>
            <a:spLocks noGrp="1"/>
          </p:cNvSpPr>
          <p:nvPr>
            <p:ph type="dt" sz="half" idx="10"/>
          </p:nvPr>
        </p:nvSpPr>
        <p:spPr bwMode="gray">
          <a:xfrm>
            <a:off x="0" y="5587803"/>
            <a:ext cx="399480" cy="127197"/>
          </a:xfrm>
        </p:spPr>
        <p:txBody>
          <a:bodyPr/>
          <a:lstStyle>
            <a:lvl1pPr>
              <a:defRPr sz="100">
                <a:solidFill>
                  <a:schemeClr val="bg1">
                    <a:alpha val="0"/>
                  </a:schemeClr>
                </a:solidFill>
              </a:defRPr>
            </a:lvl1pPr>
          </a:lstStyle>
          <a:p>
            <a:r>
              <a:rPr lang="fr-FR"/>
              <a:t>04/12/2015</a:t>
            </a:r>
            <a:endParaRPr lang="fr-FR" dirty="0"/>
          </a:p>
        </p:txBody>
      </p:sp>
      <p:sp>
        <p:nvSpPr>
          <p:cNvPr id="4" name="Espace réservé du pied de page 3"/>
          <p:cNvSpPr>
            <a:spLocks noGrp="1"/>
          </p:cNvSpPr>
          <p:nvPr>
            <p:ph type="ftr" sz="quarter" idx="11"/>
          </p:nvPr>
        </p:nvSpPr>
        <p:spPr bwMode="gray">
          <a:xfrm>
            <a:off x="0" y="5587803"/>
            <a:ext cx="399480" cy="127197"/>
          </a:xfrm>
        </p:spPr>
        <p:txBody>
          <a:bodyPr/>
          <a:lstStyle>
            <a:lvl1pPr>
              <a:defRPr sz="100">
                <a:solidFill>
                  <a:schemeClr val="bg1">
                    <a:alpha val="0"/>
                  </a:schemeClr>
                </a:solidFill>
              </a:defRPr>
            </a:lvl1pPr>
          </a:lstStyle>
          <a:p>
            <a:r>
              <a:rPr lang="fr-FR"/>
              <a:t>Chiffres-Clés Pôles Espoirs Féminins 2015-2016 </a:t>
            </a:r>
            <a:endParaRPr lang="fr-FR" dirty="0"/>
          </a:p>
        </p:txBody>
      </p:sp>
      <p:sp>
        <p:nvSpPr>
          <p:cNvPr id="5" name="Espace réservé du numéro de diapositive 4"/>
          <p:cNvSpPr>
            <a:spLocks noGrp="1"/>
          </p:cNvSpPr>
          <p:nvPr>
            <p:ph type="sldNum" sz="quarter" idx="12"/>
          </p:nvPr>
        </p:nvSpPr>
        <p:spPr bwMode="gray">
          <a:xfrm>
            <a:off x="0" y="5587803"/>
            <a:ext cx="399480" cy="127197"/>
          </a:xfrm>
        </p:spPr>
        <p:txBody>
          <a:bodyPr/>
          <a:lstStyle>
            <a:lvl1pPr>
              <a:defRPr sz="100">
                <a:solidFill>
                  <a:schemeClr val="bg1">
                    <a:alpha val="0"/>
                  </a:schemeClr>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1997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5" name="Espace réservé du texte 17"/>
          <p:cNvSpPr>
            <a:spLocks noGrp="1"/>
          </p:cNvSpPr>
          <p:nvPr>
            <p:ph type="body" sz="quarter" idx="14" hasCustomPrompt="1"/>
          </p:nvPr>
        </p:nvSpPr>
        <p:spPr>
          <a:xfrm>
            <a:off x="2301104" y="1185300"/>
            <a:ext cx="1321691" cy="1231106"/>
          </a:xfrm>
          <a:prstGeom prst="rect">
            <a:avLst/>
          </a:prstGeom>
        </p:spPr>
        <p:txBody>
          <a:bodyPr/>
          <a:lstStyle>
            <a:lvl1pPr marL="0" indent="0">
              <a:buNone/>
              <a:defRPr sz="8000" b="1" i="0" baseline="0">
                <a:solidFill>
                  <a:srgbClr val="003287"/>
                </a:solidFill>
                <a:latin typeface="FFF Equipe" charset="0"/>
                <a:ea typeface="FFF Equipe" charset="0"/>
                <a:cs typeface="FFF Equipe" charset="0"/>
              </a:defRPr>
            </a:lvl1pPr>
          </a:lstStyle>
          <a:p>
            <a:pPr lvl="0"/>
            <a:r>
              <a:rPr lang="fr-FR" dirty="0"/>
              <a:t>01</a:t>
            </a:r>
          </a:p>
        </p:txBody>
      </p:sp>
      <p:sp>
        <p:nvSpPr>
          <p:cNvPr id="67" name="Espace réservé du texte 17"/>
          <p:cNvSpPr>
            <a:spLocks noGrp="1"/>
          </p:cNvSpPr>
          <p:nvPr>
            <p:ph type="body" sz="quarter" idx="23" hasCustomPrompt="1"/>
          </p:nvPr>
        </p:nvSpPr>
        <p:spPr>
          <a:xfrm>
            <a:off x="5282309" y="1177410"/>
            <a:ext cx="1321691" cy="1231106"/>
          </a:xfrm>
          <a:prstGeom prst="rect">
            <a:avLst/>
          </a:prstGeom>
        </p:spPr>
        <p:txBody>
          <a:bodyPr/>
          <a:lstStyle>
            <a:lvl1pPr marL="0" indent="0">
              <a:buNone/>
              <a:defRPr sz="8000" b="1" i="0" baseline="0">
                <a:solidFill>
                  <a:srgbClr val="003287"/>
                </a:solidFill>
                <a:latin typeface="FFF Equipe" charset="0"/>
                <a:ea typeface="FFF Equipe" charset="0"/>
                <a:cs typeface="FFF Equipe" charset="0"/>
              </a:defRPr>
            </a:lvl1pPr>
          </a:lstStyle>
          <a:p>
            <a:pPr lvl="0"/>
            <a:r>
              <a:rPr lang="fr-FR"/>
              <a:t>02</a:t>
            </a:r>
            <a:endParaRPr lang="fr-FR" dirty="0"/>
          </a:p>
        </p:txBody>
      </p:sp>
      <p:sp>
        <p:nvSpPr>
          <p:cNvPr id="68" name="Espace réservé du texte 17"/>
          <p:cNvSpPr>
            <a:spLocks noGrp="1"/>
          </p:cNvSpPr>
          <p:nvPr>
            <p:ph type="body" sz="quarter" idx="24" hasCustomPrompt="1"/>
          </p:nvPr>
        </p:nvSpPr>
        <p:spPr>
          <a:xfrm>
            <a:off x="8330309" y="1168814"/>
            <a:ext cx="1321691" cy="1231106"/>
          </a:xfrm>
          <a:prstGeom prst="rect">
            <a:avLst/>
          </a:prstGeom>
        </p:spPr>
        <p:txBody>
          <a:bodyPr/>
          <a:lstStyle>
            <a:lvl1pPr marL="0" indent="0">
              <a:buNone/>
              <a:defRPr sz="8000" b="1" i="0" baseline="0">
                <a:solidFill>
                  <a:srgbClr val="003287"/>
                </a:solidFill>
                <a:latin typeface="FFF Equipe" charset="0"/>
                <a:ea typeface="FFF Equipe" charset="0"/>
                <a:cs typeface="FFF Equipe" charset="0"/>
              </a:defRPr>
            </a:lvl1pPr>
          </a:lstStyle>
          <a:p>
            <a:pPr lvl="0"/>
            <a:r>
              <a:rPr lang="fr-FR"/>
              <a:t>03</a:t>
            </a:r>
            <a:endParaRPr lang="fr-FR" dirty="0"/>
          </a:p>
        </p:txBody>
      </p:sp>
      <p:sp>
        <p:nvSpPr>
          <p:cNvPr id="3" name="Titre 2"/>
          <p:cNvSpPr>
            <a:spLocks noGrp="1"/>
          </p:cNvSpPr>
          <p:nvPr>
            <p:ph type="title" hasCustomPrompt="1"/>
          </p:nvPr>
        </p:nvSpPr>
        <p:spPr>
          <a:xfrm rot="16200000">
            <a:off x="-1164406" y="1792992"/>
            <a:ext cx="3351780" cy="614489"/>
          </a:xfrm>
        </p:spPr>
        <p:txBody>
          <a:bodyPr/>
          <a:lstStyle>
            <a:lvl1pPr algn="ctr">
              <a:defRPr sz="4000">
                <a:solidFill>
                  <a:srgbClr val="D11D0F"/>
                </a:solidFill>
                <a:latin typeface="FFF Equipe" charset="0"/>
                <a:ea typeface="FFF Equipe" charset="0"/>
                <a:cs typeface="FFF Equipe" charset="0"/>
              </a:defRPr>
            </a:lvl1pPr>
          </a:lstStyle>
          <a:p>
            <a:r>
              <a:rPr lang="fr-FR"/>
              <a:t>SOMMAIRE</a:t>
            </a:r>
            <a:endParaRPr lang="fr-FR" dirty="0"/>
          </a:p>
        </p:txBody>
      </p:sp>
      <p:sp>
        <p:nvSpPr>
          <p:cNvPr id="22" name="Espace réservé du texte 4"/>
          <p:cNvSpPr>
            <a:spLocks noGrp="1"/>
          </p:cNvSpPr>
          <p:nvPr>
            <p:ph type="body" sz="quarter" idx="25" hasCustomPrompt="1"/>
          </p:nvPr>
        </p:nvSpPr>
        <p:spPr>
          <a:xfrm>
            <a:off x="1117600" y="3113453"/>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23" name="Espace réservé du texte 4"/>
          <p:cNvSpPr>
            <a:spLocks noGrp="1"/>
          </p:cNvSpPr>
          <p:nvPr>
            <p:ph type="body" sz="quarter" idx="26" hasCustomPrompt="1"/>
          </p:nvPr>
        </p:nvSpPr>
        <p:spPr>
          <a:xfrm>
            <a:off x="1119094" y="3688218"/>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startAt="2"/>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24" name="Espace réservé du texte 4"/>
          <p:cNvSpPr>
            <a:spLocks noGrp="1"/>
          </p:cNvSpPr>
          <p:nvPr>
            <p:ph type="body" sz="quarter" idx="27" hasCustomPrompt="1"/>
          </p:nvPr>
        </p:nvSpPr>
        <p:spPr>
          <a:xfrm>
            <a:off x="1117600" y="4067473"/>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25" name="Espace réservé du texte 4"/>
          <p:cNvSpPr>
            <a:spLocks noGrp="1"/>
          </p:cNvSpPr>
          <p:nvPr>
            <p:ph type="body" sz="quarter" idx="10" hasCustomPrompt="1"/>
          </p:nvPr>
        </p:nvSpPr>
        <p:spPr>
          <a:xfrm>
            <a:off x="1119094" y="2734198"/>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26" name="Espace réservé du texte 4"/>
          <p:cNvSpPr>
            <a:spLocks noGrp="1"/>
          </p:cNvSpPr>
          <p:nvPr>
            <p:ph type="body" sz="quarter" idx="36" hasCustomPrompt="1"/>
          </p:nvPr>
        </p:nvSpPr>
        <p:spPr>
          <a:xfrm>
            <a:off x="4226982" y="3112636"/>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27" name="Espace réservé du texte 4"/>
          <p:cNvSpPr>
            <a:spLocks noGrp="1"/>
          </p:cNvSpPr>
          <p:nvPr>
            <p:ph type="body" sz="quarter" idx="37" hasCustomPrompt="1"/>
          </p:nvPr>
        </p:nvSpPr>
        <p:spPr>
          <a:xfrm>
            <a:off x="4228476" y="3687401"/>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startAt="2"/>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28" name="Espace réservé du texte 4"/>
          <p:cNvSpPr>
            <a:spLocks noGrp="1"/>
          </p:cNvSpPr>
          <p:nvPr>
            <p:ph type="body" sz="quarter" idx="38" hasCustomPrompt="1"/>
          </p:nvPr>
        </p:nvSpPr>
        <p:spPr>
          <a:xfrm>
            <a:off x="4226982" y="4066656"/>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29" name="Espace réservé du texte 4"/>
          <p:cNvSpPr>
            <a:spLocks noGrp="1"/>
          </p:cNvSpPr>
          <p:nvPr>
            <p:ph type="body" sz="quarter" idx="39" hasCustomPrompt="1"/>
          </p:nvPr>
        </p:nvSpPr>
        <p:spPr>
          <a:xfrm>
            <a:off x="4228476" y="2733381"/>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30" name="Espace réservé du texte 4"/>
          <p:cNvSpPr>
            <a:spLocks noGrp="1"/>
          </p:cNvSpPr>
          <p:nvPr>
            <p:ph type="body" sz="quarter" idx="40" hasCustomPrompt="1"/>
          </p:nvPr>
        </p:nvSpPr>
        <p:spPr>
          <a:xfrm>
            <a:off x="7137400" y="3110189"/>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31" name="Espace réservé du texte 4"/>
          <p:cNvSpPr>
            <a:spLocks noGrp="1"/>
          </p:cNvSpPr>
          <p:nvPr>
            <p:ph type="body" sz="quarter" idx="41" hasCustomPrompt="1"/>
          </p:nvPr>
        </p:nvSpPr>
        <p:spPr>
          <a:xfrm>
            <a:off x="7138894" y="3684954"/>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startAt="2"/>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32" name="Espace réservé du texte 4"/>
          <p:cNvSpPr>
            <a:spLocks noGrp="1"/>
          </p:cNvSpPr>
          <p:nvPr>
            <p:ph type="body" sz="quarter" idx="42" hasCustomPrompt="1"/>
          </p:nvPr>
        </p:nvSpPr>
        <p:spPr>
          <a:xfrm>
            <a:off x="7137400" y="4064209"/>
            <a:ext cx="1539823" cy="407551"/>
          </a:xfrm>
          <a:prstGeom prst="rect">
            <a:avLst/>
          </a:prstGeom>
        </p:spPr>
        <p:txBody>
          <a:bodyPr>
            <a:noAutofit/>
          </a:bodyPr>
          <a:lstStyle>
            <a:lvl1pPr marL="7938" marR="0" indent="0" algn="l" defTabSz="914400" eaLnBrk="1" fontAlgn="auto" latinLnBrk="0" hangingPunct="1">
              <a:lnSpc>
                <a:spcPts val="1150"/>
              </a:lnSpc>
              <a:spcBef>
                <a:spcPts val="625"/>
              </a:spcBef>
              <a:spcAft>
                <a:spcPts val="0"/>
              </a:spcAft>
              <a:buClr>
                <a:srgbClr val="1A1C56"/>
              </a:buClr>
              <a:buSzPct val="100000"/>
              <a:buFont typeface="+mj-lt"/>
              <a:buAutoNum type="arabicPeriod"/>
              <a:tabLst/>
              <a:defRPr sz="1167" b="0"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sous partie</a:t>
            </a:r>
          </a:p>
          <a:p>
            <a:pPr lvl="0"/>
            <a:r>
              <a:rPr lang="fr-FR" dirty="0"/>
              <a:t>sous partie</a:t>
            </a:r>
          </a:p>
        </p:txBody>
      </p:sp>
      <p:sp>
        <p:nvSpPr>
          <p:cNvPr id="33" name="Espace réservé du texte 4"/>
          <p:cNvSpPr>
            <a:spLocks noGrp="1"/>
          </p:cNvSpPr>
          <p:nvPr>
            <p:ph type="body" sz="quarter" idx="43" hasCustomPrompt="1"/>
          </p:nvPr>
        </p:nvSpPr>
        <p:spPr>
          <a:xfrm>
            <a:off x="7138894" y="2730934"/>
            <a:ext cx="1502470" cy="167104"/>
          </a:xfrm>
          <a:prstGeom prst="rect">
            <a:avLst/>
          </a:prstGeom>
        </p:spPr>
        <p:txBody>
          <a:bodyPr>
            <a:noAutofit/>
          </a:bodyPr>
          <a:lstStyle>
            <a:lvl1pPr marL="228600" indent="-228600" algn="l">
              <a:lnSpc>
                <a:spcPts val="1150"/>
              </a:lnSpc>
              <a:spcBef>
                <a:spcPts val="625"/>
              </a:spcBef>
              <a:buClr>
                <a:srgbClr val="B46639"/>
              </a:buClr>
              <a:buSzPct val="100000"/>
              <a:buFont typeface="+mj-lt"/>
              <a:buAutoNum type="arabicPeriod"/>
              <a:tabLst/>
              <a:defRPr sz="1167" b="1" i="0" baseline="0">
                <a:solidFill>
                  <a:srgbClr val="003287"/>
                </a:solidFill>
                <a:latin typeface="FFF Equipe" charset="0"/>
                <a:ea typeface="FFF Equipe" charset="0"/>
                <a:cs typeface="FFF Equipe" charset="0"/>
              </a:defRPr>
            </a:lvl1pPr>
            <a:lvl2pPr>
              <a:defRPr sz="750"/>
            </a:lvl2pPr>
            <a:lvl3pPr>
              <a:defRPr sz="750"/>
            </a:lvl3pPr>
            <a:lvl4pPr>
              <a:defRPr sz="750"/>
            </a:lvl4pPr>
            <a:lvl5pPr>
              <a:defRPr sz="750"/>
            </a:lvl5pPr>
          </a:lstStyle>
          <a:p>
            <a:pPr lvl="0"/>
            <a:r>
              <a:rPr lang="fr-FR" dirty="0"/>
              <a:t>Partie</a:t>
            </a:r>
          </a:p>
        </p:txBody>
      </p:sp>
      <p:sp>
        <p:nvSpPr>
          <p:cNvPr id="34"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solidFill>
          <a:srgbClr val="1A1C56"/>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00" t="5309" r="-300" b="14530"/>
          <a:stretch/>
        </p:blipFill>
        <p:spPr>
          <a:xfrm>
            <a:off x="5079" y="-59031"/>
            <a:ext cx="10191865" cy="5774032"/>
          </a:xfrm>
          <a:prstGeom prst="rect">
            <a:avLst/>
          </a:prstGeom>
        </p:spPr>
      </p:pic>
      <p:sp>
        <p:nvSpPr>
          <p:cNvPr id="14" name="Espace réservé du texte 17"/>
          <p:cNvSpPr>
            <a:spLocks noGrp="1"/>
          </p:cNvSpPr>
          <p:nvPr>
            <p:ph type="body" sz="quarter" idx="14" hasCustomPrompt="1"/>
          </p:nvPr>
        </p:nvSpPr>
        <p:spPr>
          <a:xfrm>
            <a:off x="596900" y="114300"/>
            <a:ext cx="3568700" cy="2554545"/>
          </a:xfrm>
          <a:prstGeom prst="rect">
            <a:avLst/>
          </a:prstGeom>
        </p:spPr>
        <p:txBody>
          <a:bodyPr/>
          <a:lstStyle>
            <a:lvl1pPr marL="0" indent="0">
              <a:buNone/>
              <a:defRPr sz="16600" b="1" i="0" baseline="0">
                <a:solidFill>
                  <a:srgbClr val="FF0000"/>
                </a:solidFill>
                <a:latin typeface="FFF Equipe" charset="0"/>
                <a:ea typeface="FFF Equipe" charset="0"/>
                <a:cs typeface="FFF Equipe" charset="0"/>
              </a:defRPr>
            </a:lvl1pPr>
          </a:lstStyle>
          <a:p>
            <a:pPr lvl="0"/>
            <a:r>
              <a:rPr lang="fr-FR" dirty="0"/>
              <a:t>01</a:t>
            </a:r>
          </a:p>
        </p:txBody>
      </p:sp>
      <p:sp>
        <p:nvSpPr>
          <p:cNvPr id="5" name="Espace réservé du texte 4"/>
          <p:cNvSpPr>
            <a:spLocks noGrp="1"/>
          </p:cNvSpPr>
          <p:nvPr>
            <p:ph type="body" sz="quarter" idx="15" hasCustomPrompt="1"/>
          </p:nvPr>
        </p:nvSpPr>
        <p:spPr>
          <a:xfrm>
            <a:off x="587375" y="3009900"/>
            <a:ext cx="8302625" cy="1846659"/>
          </a:xfrm>
        </p:spPr>
        <p:txBody>
          <a:bodyPr/>
          <a:lstStyle>
            <a:lvl1pPr>
              <a:defRPr sz="4000" b="1" baseline="0">
                <a:solidFill>
                  <a:srgbClr val="003287"/>
                </a:solidFill>
                <a:latin typeface="FFF Equipe" charset="0"/>
                <a:ea typeface="FFF Equipe" charset="0"/>
                <a:cs typeface="FFF Equipe" charset="0"/>
              </a:defRPr>
            </a:lvl1pPr>
          </a:lstStyle>
          <a:p>
            <a:pPr lvl="0"/>
            <a:r>
              <a:rPr lang="fr-FR" dirty="0"/>
              <a:t>TITRE </a:t>
            </a:r>
          </a:p>
          <a:p>
            <a:pPr lvl="0"/>
            <a:r>
              <a:rPr lang="fr-FR" dirty="0"/>
              <a:t>DU CHAPITRE</a:t>
            </a:r>
          </a:p>
          <a:p>
            <a:pPr lvl="0"/>
            <a:r>
              <a:rPr lang="fr-FR" dirty="0"/>
              <a:t>SUR 3 LIGNES MAXIMUM</a:t>
            </a:r>
          </a:p>
        </p:txBody>
      </p:sp>
      <p:sp>
        <p:nvSpPr>
          <p:cNvPr id="6"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pic>
        <p:nvPicPr>
          <p:cNvPr id="7" name="Image 6">
            <a:extLst>
              <a:ext uri="{FF2B5EF4-FFF2-40B4-BE49-F238E27FC236}">
                <a16:creationId xmlns:a16="http://schemas.microsoft.com/office/drawing/2014/main" id="{03519CA7-677A-5042-889C-DF4AE0F494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Tree>
    <p:extLst>
      <p:ext uri="{BB962C8B-B14F-4D97-AF65-F5344CB8AC3E}">
        <p14:creationId xmlns:p14="http://schemas.microsoft.com/office/powerpoint/2010/main" val="23228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11" name="Espace réservé du texte 6"/>
          <p:cNvSpPr>
            <a:spLocks noGrp="1"/>
          </p:cNvSpPr>
          <p:nvPr>
            <p:ph type="body" sz="quarter" idx="17" hasCustomPrompt="1"/>
          </p:nvPr>
        </p:nvSpPr>
        <p:spPr>
          <a:xfrm>
            <a:off x="624840" y="646941"/>
            <a:ext cx="4531360" cy="923330"/>
          </a:xfrm>
        </p:spPr>
        <p:txBody>
          <a:bodyPr/>
          <a:lstStyle>
            <a:lvl1pPr>
              <a:defRPr sz="3000" b="1">
                <a:solidFill>
                  <a:srgbClr val="D11D0F"/>
                </a:solidFill>
                <a:latin typeface="FFF Equipe" charset="0"/>
                <a:ea typeface="FFF Equipe" charset="0"/>
                <a:cs typeface="FFF Equipe" charset="0"/>
              </a:defRPr>
            </a:lvl1pPr>
          </a:lstStyle>
          <a:p>
            <a:pPr lvl="0"/>
            <a:r>
              <a:rPr lang="fr-FR" dirty="0"/>
              <a:t>SOUS TITRE</a:t>
            </a:r>
          </a:p>
          <a:p>
            <a:pPr lvl="0"/>
            <a:r>
              <a:rPr lang="fr-FR" dirty="0"/>
              <a:t>SUR DEUX LIGNES</a:t>
            </a:r>
          </a:p>
        </p:txBody>
      </p:sp>
      <p:sp>
        <p:nvSpPr>
          <p:cNvPr id="13" name="Espace réservé du texte 6"/>
          <p:cNvSpPr>
            <a:spLocks noGrp="1"/>
          </p:cNvSpPr>
          <p:nvPr>
            <p:ph type="body" sz="quarter" idx="18" hasCustomPrompt="1"/>
          </p:nvPr>
        </p:nvSpPr>
        <p:spPr>
          <a:xfrm>
            <a:off x="620060" y="1871761"/>
            <a:ext cx="4531360" cy="307777"/>
          </a:xfrm>
        </p:spPr>
        <p:txBody>
          <a:bodyPr/>
          <a:lstStyle>
            <a:lvl1pPr>
              <a:defRPr sz="1000" b="1">
                <a:solidFill>
                  <a:srgbClr val="003287"/>
                </a:solidFill>
                <a:latin typeface="FFF Equipe" charset="0"/>
                <a:ea typeface="FFF Equipe" charset="0"/>
                <a:cs typeface="FFF Equipe" charset="0"/>
              </a:defRPr>
            </a:lvl1pPr>
          </a:lstStyle>
          <a:p>
            <a:pPr lvl="0"/>
            <a:r>
              <a:rPr lang="fr-FR" dirty="0"/>
              <a:t>ODI DOLUPTAT DOLUPIT PRATIATI DI VOLUPTATE VID MIL IMILIAM SENT LAM, IUS</a:t>
            </a:r>
          </a:p>
        </p:txBody>
      </p:sp>
      <p:sp>
        <p:nvSpPr>
          <p:cNvPr id="15" name="Espace réservé du texte 6"/>
          <p:cNvSpPr>
            <a:spLocks noGrp="1"/>
          </p:cNvSpPr>
          <p:nvPr>
            <p:ph type="body" sz="quarter" idx="19" hasCustomPrompt="1"/>
          </p:nvPr>
        </p:nvSpPr>
        <p:spPr>
          <a:xfrm>
            <a:off x="620060" y="2400300"/>
            <a:ext cx="4005728" cy="1974900"/>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17" name="Espace réservé du texte 6"/>
          <p:cNvSpPr>
            <a:spLocks noGrp="1"/>
          </p:cNvSpPr>
          <p:nvPr>
            <p:ph type="body" sz="quarter" idx="20" hasCustomPrompt="1"/>
          </p:nvPr>
        </p:nvSpPr>
        <p:spPr>
          <a:xfrm>
            <a:off x="619760" y="4717882"/>
            <a:ext cx="4005728" cy="179662"/>
          </a:xfrm>
        </p:spPr>
        <p:txBody>
          <a:bodyPr anchor="ctr"/>
          <a:lstStyle>
            <a:lvl1pPr>
              <a:lnSpc>
                <a:spcPts val="2200"/>
              </a:lnSpc>
              <a:defRPr sz="700" b="0">
                <a:solidFill>
                  <a:srgbClr val="0B164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sp>
        <p:nvSpPr>
          <p:cNvPr id="19"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a:t>
            </a:r>
          </a:p>
        </p:txBody>
      </p:sp>
      <p:sp>
        <p:nvSpPr>
          <p:cNvPr id="24" name="Espace réservé pour une image  3"/>
          <p:cNvSpPr>
            <a:spLocks noGrp="1"/>
          </p:cNvSpPr>
          <p:nvPr>
            <p:ph type="pic" sz="quarter" idx="22"/>
          </p:nvPr>
        </p:nvSpPr>
        <p:spPr>
          <a:xfrm>
            <a:off x="5151438" y="0"/>
            <a:ext cx="5033962" cy="5715000"/>
          </a:xfrm>
          <a:solidFill>
            <a:schemeClr val="bg1">
              <a:lumMod val="95000"/>
            </a:schemeClr>
          </a:solidFill>
        </p:spPr>
        <p:txBody>
          <a:bodyPr/>
          <a:lstStyle/>
          <a:p>
            <a:endParaRPr lang="fr-FR"/>
          </a:p>
        </p:txBody>
      </p:sp>
    </p:spTree>
    <p:extLst>
      <p:ext uri="{BB962C8B-B14F-4D97-AF65-F5344CB8AC3E}">
        <p14:creationId xmlns:p14="http://schemas.microsoft.com/office/powerpoint/2010/main" val="206499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10"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12" name="Espace réservé du texte 6"/>
          <p:cNvSpPr>
            <a:spLocks noGrp="1"/>
          </p:cNvSpPr>
          <p:nvPr>
            <p:ph type="body" sz="quarter" idx="18" hasCustomPrompt="1"/>
          </p:nvPr>
        </p:nvSpPr>
        <p:spPr>
          <a:xfrm>
            <a:off x="644519" y="598457"/>
            <a:ext cx="3990488" cy="153888"/>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a:t>
            </a:r>
          </a:p>
        </p:txBody>
      </p:sp>
      <p:sp>
        <p:nvSpPr>
          <p:cNvPr id="14" name="Espace réservé du texte 6"/>
          <p:cNvSpPr>
            <a:spLocks noGrp="1"/>
          </p:cNvSpPr>
          <p:nvPr>
            <p:ph type="body" sz="quarter" idx="19" hasCustomPrompt="1"/>
          </p:nvPr>
        </p:nvSpPr>
        <p:spPr>
          <a:xfrm>
            <a:off x="633021" y="906780"/>
            <a:ext cx="4005728" cy="846386"/>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17" name="Espace réservé du texte 15"/>
          <p:cNvSpPr>
            <a:spLocks noGrp="1"/>
          </p:cNvSpPr>
          <p:nvPr>
            <p:ph type="body" sz="quarter" idx="22" hasCustomPrompt="1"/>
          </p:nvPr>
        </p:nvSpPr>
        <p:spPr>
          <a:xfrm>
            <a:off x="5135880" y="911364"/>
            <a:ext cx="1987385" cy="734556"/>
          </a:xfrm>
        </p:spPr>
        <p:txBody>
          <a:bodyPr>
            <a:normAutofit/>
          </a:bodyPr>
          <a:lstStyle>
            <a:lvl1pPr marL="171450" indent="-171450">
              <a:lnSpc>
                <a:spcPct val="150000"/>
              </a:lnSpc>
              <a:buClr>
                <a:srgbClr val="E32014"/>
              </a:buClr>
              <a:buFont typeface="Wingdings" charset="2"/>
              <a:buChar char="§"/>
              <a:defRPr sz="1000" b="1">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24" name="Espace réservé pour une image  2"/>
          <p:cNvSpPr>
            <a:spLocks noGrp="1"/>
          </p:cNvSpPr>
          <p:nvPr>
            <p:ph type="pic" sz="quarter" idx="24"/>
          </p:nvPr>
        </p:nvSpPr>
        <p:spPr>
          <a:xfrm>
            <a:off x="629279" y="1921687"/>
            <a:ext cx="4373251" cy="3175000"/>
          </a:xfrm>
          <a:solidFill>
            <a:schemeClr val="bg1">
              <a:lumMod val="95000"/>
            </a:schemeClr>
          </a:solidFill>
        </p:spPr>
        <p:txBody>
          <a:bodyPr/>
          <a:lstStyle/>
          <a:p>
            <a:endParaRPr lang="fr-FR"/>
          </a:p>
        </p:txBody>
      </p:sp>
      <p:sp>
        <p:nvSpPr>
          <p:cNvPr id="25" name="Espace réservé pour une image  2"/>
          <p:cNvSpPr>
            <a:spLocks noGrp="1"/>
          </p:cNvSpPr>
          <p:nvPr>
            <p:ph type="pic" sz="quarter" idx="25"/>
          </p:nvPr>
        </p:nvSpPr>
        <p:spPr>
          <a:xfrm>
            <a:off x="5154929" y="1927653"/>
            <a:ext cx="5002529" cy="3166419"/>
          </a:xfrm>
          <a:solidFill>
            <a:schemeClr val="bg1">
              <a:lumMod val="95000"/>
            </a:schemeClr>
          </a:solidFill>
        </p:spPr>
        <p:txBody>
          <a:bodyPr/>
          <a:lstStyle/>
          <a:p>
            <a:endParaRPr lang="fr-FR"/>
          </a:p>
        </p:txBody>
      </p:sp>
      <p:sp>
        <p:nvSpPr>
          <p:cNvPr id="8"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spTree>
    <p:extLst>
      <p:ext uri="{BB962C8B-B14F-4D97-AF65-F5344CB8AC3E}">
        <p14:creationId xmlns:p14="http://schemas.microsoft.com/office/powerpoint/2010/main" val="120584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10"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11" name="Espace réservé du texte 6"/>
          <p:cNvSpPr>
            <a:spLocks noGrp="1"/>
          </p:cNvSpPr>
          <p:nvPr>
            <p:ph type="body" sz="quarter" idx="22" hasCustomPrompt="1"/>
          </p:nvPr>
        </p:nvSpPr>
        <p:spPr>
          <a:xfrm>
            <a:off x="617072" y="1257300"/>
            <a:ext cx="3990488" cy="307777"/>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 PRATIATI DI VOLUPTATE VID MIL IMILIAM SENT LAM, IUS</a:t>
            </a:r>
          </a:p>
        </p:txBody>
      </p:sp>
      <p:sp>
        <p:nvSpPr>
          <p:cNvPr id="13" name="Espace réservé du texte 6"/>
          <p:cNvSpPr>
            <a:spLocks noGrp="1"/>
          </p:cNvSpPr>
          <p:nvPr>
            <p:ph type="body" sz="quarter" idx="23" hasCustomPrompt="1"/>
          </p:nvPr>
        </p:nvSpPr>
        <p:spPr>
          <a:xfrm>
            <a:off x="5157320" y="1257300"/>
            <a:ext cx="3990488" cy="307777"/>
          </a:xfrm>
        </p:spPr>
        <p:txBody>
          <a:bodyPr/>
          <a:lstStyle>
            <a:lvl1pPr>
              <a:defRPr sz="1000" b="1">
                <a:solidFill>
                  <a:srgbClr val="D11D0F"/>
                </a:solidFill>
                <a:latin typeface="FFF Equipe" charset="0"/>
                <a:ea typeface="FFF Equipe" charset="0"/>
                <a:cs typeface="FFF Equipe" charset="0"/>
              </a:defRPr>
            </a:lvl1pPr>
          </a:lstStyle>
          <a:p>
            <a:pPr lvl="0"/>
            <a:r>
              <a:rPr lang="fr-FR"/>
              <a:t>ODI DOLUPTAT DOLUPIT PRATIATI DI VOLUPTATE VID MIL IMILIAM SENT LAM, IUS</a:t>
            </a:r>
            <a:endParaRPr lang="fr-FR" dirty="0"/>
          </a:p>
        </p:txBody>
      </p:sp>
      <p:sp>
        <p:nvSpPr>
          <p:cNvPr id="15" name="Espace réservé du texte 6"/>
          <p:cNvSpPr>
            <a:spLocks noGrp="1"/>
          </p:cNvSpPr>
          <p:nvPr>
            <p:ph type="body" sz="quarter" idx="19" hasCustomPrompt="1"/>
          </p:nvPr>
        </p:nvSpPr>
        <p:spPr>
          <a:xfrm>
            <a:off x="617072" y="1961407"/>
            <a:ext cx="4005728" cy="1974900"/>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17" name="Espace réservé du texte 6"/>
          <p:cNvSpPr>
            <a:spLocks noGrp="1"/>
          </p:cNvSpPr>
          <p:nvPr>
            <p:ph type="body" sz="quarter" idx="24" hasCustomPrompt="1"/>
          </p:nvPr>
        </p:nvSpPr>
        <p:spPr>
          <a:xfrm>
            <a:off x="5149700" y="1961407"/>
            <a:ext cx="4005728" cy="1974900"/>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r>
              <a:rPr lang="fr-FR" dirty="0"/>
              <a:t>, qui </a:t>
            </a:r>
            <a:r>
              <a:rPr lang="fr-FR" dirty="0" err="1"/>
              <a:t>blam</a:t>
            </a:r>
            <a:r>
              <a:rPr lang="fr-FR" dirty="0"/>
              <a:t> </a:t>
            </a:r>
            <a:r>
              <a:rPr lang="fr-FR" dirty="0" err="1"/>
              <a:t>dusti</a:t>
            </a:r>
            <a:r>
              <a:rPr lang="fr-FR" dirty="0"/>
              <a:t> </a:t>
            </a:r>
            <a:r>
              <a:rPr lang="fr-FR" dirty="0" err="1"/>
              <a:t>del</a:t>
            </a:r>
            <a:r>
              <a:rPr lang="fr-FR" dirty="0"/>
              <a:t> mi, ut </a:t>
            </a:r>
            <a:r>
              <a:rPr lang="fr-FR" dirty="0" err="1"/>
              <a:t>re</a:t>
            </a:r>
            <a:r>
              <a:rPr lang="fr-FR" dirty="0"/>
              <a:t> </a:t>
            </a:r>
            <a:r>
              <a:rPr lang="fr-FR" dirty="0" err="1"/>
              <a:t>sim</a:t>
            </a:r>
            <a:r>
              <a:rPr lang="fr-FR" dirty="0"/>
              <a:t> </a:t>
            </a:r>
            <a:r>
              <a:rPr lang="fr-FR" dirty="0" err="1"/>
              <a:t>facea</a:t>
            </a:r>
            <a:r>
              <a:rPr lang="fr-FR" dirty="0"/>
              <a:t> </a:t>
            </a:r>
            <a:r>
              <a:rPr lang="fr-FR" dirty="0" err="1"/>
              <a:t>vene</a:t>
            </a:r>
            <a:r>
              <a:rPr lang="fr-FR" dirty="0"/>
              <a:t> con </a:t>
            </a:r>
            <a:r>
              <a:rPr lang="fr-FR" dirty="0" err="1"/>
              <a:t>parum</a:t>
            </a:r>
            <a:r>
              <a:rPr lang="fr-FR" dirty="0"/>
              <a:t>, </a:t>
            </a:r>
            <a:r>
              <a:rPr lang="fr-FR" dirty="0" err="1"/>
              <a:t>core</a:t>
            </a:r>
            <a:r>
              <a:rPr lang="fr-FR" dirty="0"/>
              <a:t> </a:t>
            </a:r>
            <a:r>
              <a:rPr lang="fr-FR" dirty="0" err="1"/>
              <a:t>nihicto</a:t>
            </a:r>
            <a:r>
              <a:rPr lang="fr-FR" dirty="0"/>
              <a:t> </a:t>
            </a:r>
            <a:r>
              <a:rPr lang="fr-FR" dirty="0" err="1"/>
              <a:t>eseque</a:t>
            </a:r>
            <a:r>
              <a:rPr lang="fr-FR" dirty="0"/>
              <a:t> </a:t>
            </a:r>
            <a:r>
              <a:rPr lang="fr-FR" dirty="0" err="1"/>
              <a:t>andipsa</a:t>
            </a:r>
            <a:r>
              <a:rPr lang="fr-FR" dirty="0"/>
              <a:t> </a:t>
            </a:r>
            <a:r>
              <a:rPr lang="fr-FR" dirty="0" err="1"/>
              <a:t>ndanienditio</a:t>
            </a:r>
            <a:r>
              <a:rPr lang="fr-FR" dirty="0"/>
              <a:t> te </a:t>
            </a:r>
            <a:r>
              <a:rPr lang="fr-FR" dirty="0" err="1"/>
              <a:t>invelluptia</a:t>
            </a:r>
            <a:r>
              <a:rPr lang="fr-FR" dirty="0"/>
              <a:t> </a:t>
            </a:r>
            <a:r>
              <a:rPr lang="fr-FR" dirty="0" err="1"/>
              <a:t>nobitibus</a:t>
            </a:r>
            <a:r>
              <a:rPr lang="fr-FR" dirty="0"/>
              <a:t>, te es </a:t>
            </a:r>
            <a:r>
              <a:rPr lang="fr-FR" dirty="0" err="1"/>
              <a:t>rae</a:t>
            </a:r>
            <a:r>
              <a:rPr lang="fr-FR" dirty="0"/>
              <a:t> es </a:t>
            </a:r>
            <a:r>
              <a:rPr lang="fr-FR" dirty="0" err="1"/>
              <a:t>eume</a:t>
            </a:r>
            <a:r>
              <a:rPr lang="fr-FR" dirty="0"/>
              <a:t> </a:t>
            </a:r>
            <a:r>
              <a:rPr lang="fr-FR" dirty="0" err="1"/>
              <a:t>nis</a:t>
            </a:r>
            <a:r>
              <a:rPr lang="fr-FR" dirty="0"/>
              <a:t> </a:t>
            </a:r>
            <a:r>
              <a:rPr lang="fr-FR" dirty="0" err="1"/>
              <a:t>excearc</a:t>
            </a:r>
            <a:r>
              <a:rPr lang="fr-FR" dirty="0"/>
              <a:t> </a:t>
            </a:r>
            <a:r>
              <a:rPr lang="fr-FR" dirty="0" err="1"/>
              <a:t>hicate</a:t>
            </a:r>
            <a:r>
              <a:rPr lang="fr-FR" dirty="0"/>
              <a:t> </a:t>
            </a:r>
            <a:r>
              <a:rPr lang="fr-FR" dirty="0" err="1"/>
              <a:t>veliquiae</a:t>
            </a:r>
            <a:r>
              <a:rPr lang="fr-FR" dirty="0"/>
              <a:t> </a:t>
            </a:r>
            <a:r>
              <a:rPr lang="fr-FR" dirty="0" err="1"/>
              <a:t>vollatia</a:t>
            </a:r>
            <a:r>
              <a:rPr lang="fr-FR" dirty="0"/>
              <a:t> </a:t>
            </a:r>
            <a:r>
              <a:rPr lang="fr-FR" dirty="0" err="1"/>
              <a:t>venimin</a:t>
            </a:r>
            <a:r>
              <a:rPr lang="fr-FR" dirty="0"/>
              <a:t> con </a:t>
            </a:r>
            <a:r>
              <a:rPr lang="fr-FR" dirty="0" err="1"/>
              <a:t>cus</a:t>
            </a:r>
            <a:r>
              <a:rPr lang="fr-FR" dirty="0"/>
              <a:t> </a:t>
            </a:r>
            <a:r>
              <a:rPr lang="fr-FR" dirty="0" err="1"/>
              <a:t>voluptu</a:t>
            </a:r>
            <a:r>
              <a:rPr lang="fr-FR" dirty="0"/>
              <a:t> </a:t>
            </a:r>
            <a:r>
              <a:rPr lang="fr-FR" dirty="0" err="1"/>
              <a:t>ribus</a:t>
            </a:r>
            <a:r>
              <a:rPr lang="fr-FR" dirty="0"/>
              <a:t>, con </a:t>
            </a:r>
            <a:r>
              <a:rPr lang="fr-FR" dirty="0" err="1"/>
              <a:t>earum</a:t>
            </a:r>
            <a:r>
              <a:rPr lang="fr-FR" dirty="0"/>
              <a:t> que </a:t>
            </a:r>
            <a:r>
              <a:rPr lang="fr-FR" dirty="0" err="1"/>
              <a:t>nessita</a:t>
            </a:r>
            <a:r>
              <a:rPr lang="fr-FR" dirty="0"/>
              <a:t> </a:t>
            </a:r>
            <a:r>
              <a:rPr lang="fr-FR" dirty="0" err="1"/>
              <a:t>tinverit</a:t>
            </a:r>
            <a:r>
              <a:rPr lang="fr-FR" dirty="0"/>
              <a:t> </a:t>
            </a:r>
            <a:r>
              <a:rPr lang="fr-FR" dirty="0" err="1"/>
              <a:t>endae</a:t>
            </a:r>
            <a:r>
              <a:rPr lang="fr-FR" dirty="0"/>
              <a:t> sus </a:t>
            </a:r>
            <a:r>
              <a:rPr lang="fr-FR" dirty="0" err="1"/>
              <a:t>inctur</a:t>
            </a:r>
            <a:r>
              <a:rPr lang="fr-FR" dirty="0"/>
              <a:t> anis at.</a:t>
            </a:r>
          </a:p>
        </p:txBody>
      </p:sp>
      <p:sp>
        <p:nvSpPr>
          <p:cNvPr id="25" name="Espace réservé du texte 6"/>
          <p:cNvSpPr>
            <a:spLocks noGrp="1"/>
          </p:cNvSpPr>
          <p:nvPr>
            <p:ph type="body" sz="quarter" idx="26" hasCustomPrompt="1"/>
          </p:nvPr>
        </p:nvSpPr>
        <p:spPr>
          <a:xfrm>
            <a:off x="609452" y="4163034"/>
            <a:ext cx="4005728" cy="179662"/>
          </a:xfrm>
        </p:spPr>
        <p:txBody>
          <a:bodyPr anchor="ctr"/>
          <a:lstStyle>
            <a:lvl1pPr>
              <a:lnSpc>
                <a:spcPts val="2200"/>
              </a:lnSpc>
              <a:defRPr sz="700" b="0">
                <a:solidFill>
                  <a:srgbClr val="0B164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sp>
        <p:nvSpPr>
          <p:cNvPr id="27" name="Espace réservé du texte 6"/>
          <p:cNvSpPr>
            <a:spLocks noGrp="1"/>
          </p:cNvSpPr>
          <p:nvPr>
            <p:ph type="body" sz="quarter" idx="27" hasCustomPrompt="1"/>
          </p:nvPr>
        </p:nvSpPr>
        <p:spPr>
          <a:xfrm>
            <a:off x="5149700" y="4163034"/>
            <a:ext cx="4005728" cy="179662"/>
          </a:xfrm>
        </p:spPr>
        <p:txBody>
          <a:bodyPr anchor="ctr"/>
          <a:lstStyle>
            <a:lvl1pPr>
              <a:lnSpc>
                <a:spcPts val="2200"/>
              </a:lnSpc>
              <a:defRPr sz="700" b="0">
                <a:solidFill>
                  <a:srgbClr val="0B1641"/>
                </a:solidFill>
                <a:latin typeface="FFF Equipe" charset="0"/>
                <a:ea typeface="FFF Equipe" charset="0"/>
                <a:cs typeface="FFF Equipe" charset="0"/>
              </a:defRPr>
            </a:lvl1pPr>
          </a:lstStyle>
          <a:p>
            <a:pPr lvl="0"/>
            <a:r>
              <a:rPr lang="fr-FR" dirty="0" err="1"/>
              <a:t>Voluptu</a:t>
            </a:r>
            <a:r>
              <a:rPr lang="fr-FR" dirty="0"/>
              <a:t> </a:t>
            </a:r>
            <a:r>
              <a:rPr lang="fr-FR" dirty="0" err="1"/>
              <a:t>ribus</a:t>
            </a:r>
            <a:r>
              <a:rPr lang="fr-FR" dirty="0"/>
              <a:t>, con </a:t>
            </a:r>
            <a:r>
              <a:rPr lang="fr-FR" dirty="0" err="1"/>
              <a:t>earum</a:t>
            </a:r>
            <a:r>
              <a:rPr lang="fr-FR" dirty="0"/>
              <a:t>.</a:t>
            </a:r>
          </a:p>
        </p:txBody>
      </p:sp>
      <p:sp>
        <p:nvSpPr>
          <p:cNvPr id="9" name="Espace réservé de la date 3"/>
          <p:cNvSpPr>
            <a:spLocks noGrp="1"/>
          </p:cNvSpPr>
          <p:nvPr>
            <p:ph type="dt" sz="half" idx="11"/>
          </p:nvPr>
        </p:nvSpPr>
        <p:spPr>
          <a:xfrm>
            <a:off x="8966200" y="5375805"/>
            <a:ext cx="1016000" cy="208384"/>
          </a:xfrm>
          <a:prstGeom prst="rect">
            <a:avLst/>
          </a:prstGeom>
        </p:spPr>
        <p:txBody>
          <a:bodyPr/>
          <a:lstStyle>
            <a:lvl1pPr>
              <a:defRPr lang="en-US" sz="700" kern="1200" spc="204" smtClean="0">
                <a:solidFill>
                  <a:schemeClr val="bg1">
                    <a:lumMod val="50000"/>
                  </a:schemeClr>
                </a:solidFill>
                <a:latin typeface="FFF Equipe" charset="0"/>
                <a:ea typeface="FFF Equipe" charset="0"/>
                <a:cs typeface="FFF Equipe" charset="0"/>
              </a:defRPr>
            </a:lvl1pPr>
          </a:lstStyle>
          <a:p>
            <a:fld id="{BEACE283-15E9-4B4A-96A9-3AA8CDCA1EF4}" type="datetime1">
              <a:rPr lang="fr-FR" smtClean="0"/>
              <a:pPr/>
              <a:t>28/08/24</a:t>
            </a:fld>
            <a:endParaRPr lang="fr-FR" dirty="0"/>
          </a:p>
        </p:txBody>
      </p:sp>
    </p:spTree>
    <p:extLst>
      <p:ext uri="{BB962C8B-B14F-4D97-AF65-F5344CB8AC3E}">
        <p14:creationId xmlns:p14="http://schemas.microsoft.com/office/powerpoint/2010/main" val="132712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83603" t="5848" r="-1" b="15828"/>
          <a:stretch/>
        </p:blipFill>
        <p:spPr>
          <a:xfrm>
            <a:off x="-27709" y="0"/>
            <a:ext cx="10213109" cy="2552700"/>
          </a:xfrm>
          <a:prstGeom prst="rect">
            <a:avLst/>
          </a:prstGeom>
        </p:spPr>
      </p:pic>
      <p:sp>
        <p:nvSpPr>
          <p:cNvPr id="14" name="Espace réservé du texte 6"/>
          <p:cNvSpPr>
            <a:spLocks noGrp="1"/>
          </p:cNvSpPr>
          <p:nvPr>
            <p:ph type="body" sz="quarter" idx="22" hasCustomPrompt="1"/>
          </p:nvPr>
        </p:nvSpPr>
        <p:spPr>
          <a:xfrm>
            <a:off x="628353" y="943205"/>
            <a:ext cx="3990488" cy="153888"/>
          </a:xfrm>
        </p:spPr>
        <p:txBody>
          <a:bodyPr/>
          <a:lstStyle>
            <a:lvl1pPr>
              <a:defRPr sz="1000" b="1">
                <a:solidFill>
                  <a:srgbClr val="D11D0F"/>
                </a:solidFill>
                <a:latin typeface="FFF Equipe" charset="0"/>
                <a:ea typeface="FFF Equipe" charset="0"/>
                <a:cs typeface="FFF Equipe" charset="0"/>
              </a:defRPr>
            </a:lvl1pPr>
          </a:lstStyle>
          <a:p>
            <a:pPr lvl="0"/>
            <a:r>
              <a:rPr lang="fr-FR" dirty="0"/>
              <a:t>ODI DOLUPTAT DOLUPIT PRATIAT</a:t>
            </a:r>
          </a:p>
        </p:txBody>
      </p:sp>
      <p:sp>
        <p:nvSpPr>
          <p:cNvPr id="15" name="Espace réservé du texte 6"/>
          <p:cNvSpPr>
            <a:spLocks noGrp="1"/>
          </p:cNvSpPr>
          <p:nvPr>
            <p:ph type="body" sz="quarter" idx="19" hasCustomPrompt="1"/>
          </p:nvPr>
        </p:nvSpPr>
        <p:spPr>
          <a:xfrm>
            <a:off x="634552" y="1282763"/>
            <a:ext cx="4005728" cy="846386"/>
          </a:xfrm>
        </p:spPr>
        <p:txBody>
          <a:bodyPr/>
          <a:lstStyle>
            <a:lvl1pPr>
              <a:lnSpc>
                <a:spcPts val="2200"/>
              </a:lnSpc>
              <a:defRPr sz="1000" b="0">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r>
              <a:rPr lang="fr-FR" dirty="0"/>
              <a:t>, </a:t>
            </a:r>
            <a:r>
              <a:rPr lang="fr-FR" dirty="0" err="1"/>
              <a:t>quae</a:t>
            </a:r>
            <a:r>
              <a:rPr lang="fr-FR" dirty="0"/>
              <a:t> </a:t>
            </a:r>
            <a:r>
              <a:rPr lang="fr-FR" dirty="0" err="1"/>
              <a:t>cusantis</a:t>
            </a:r>
            <a:r>
              <a:rPr lang="fr-FR" dirty="0"/>
              <a:t> </a:t>
            </a:r>
            <a:r>
              <a:rPr lang="fr-FR" dirty="0" err="1"/>
              <a:t>parum</a:t>
            </a:r>
            <a:r>
              <a:rPr lang="fr-FR" dirty="0"/>
              <a:t> </a:t>
            </a:r>
            <a:r>
              <a:rPr lang="fr-FR" dirty="0" err="1"/>
              <a:t>inihitiur</a:t>
            </a:r>
            <a:r>
              <a:rPr lang="fr-FR" dirty="0"/>
              <a:t> </a:t>
            </a:r>
            <a:r>
              <a:rPr lang="fr-FR" dirty="0" err="1"/>
              <a:t>re</a:t>
            </a:r>
            <a:r>
              <a:rPr lang="fr-FR" dirty="0"/>
              <a:t> </a:t>
            </a:r>
            <a:r>
              <a:rPr lang="fr-FR" dirty="0" err="1"/>
              <a:t>veliquatis</a:t>
            </a:r>
            <a:r>
              <a:rPr lang="fr-FR" dirty="0"/>
              <a:t> </a:t>
            </a:r>
            <a:r>
              <a:rPr lang="fr-FR" dirty="0" err="1"/>
              <a:t>ducid</a:t>
            </a:r>
            <a:r>
              <a:rPr lang="fr-FR" dirty="0"/>
              <a:t> mi, </a:t>
            </a:r>
            <a:r>
              <a:rPr lang="fr-FR" dirty="0" err="1"/>
              <a:t>soluptas</a:t>
            </a:r>
            <a:r>
              <a:rPr lang="fr-FR" dirty="0"/>
              <a:t> </a:t>
            </a:r>
            <a:r>
              <a:rPr lang="fr-FR" dirty="0" err="1"/>
              <a:t>entotatus</a:t>
            </a:r>
            <a:r>
              <a:rPr lang="fr-FR" dirty="0"/>
              <a:t> </a:t>
            </a:r>
            <a:r>
              <a:rPr lang="fr-FR" dirty="0" err="1"/>
              <a:t>serspit</a:t>
            </a:r>
            <a:r>
              <a:rPr lang="fr-FR" dirty="0"/>
              <a:t> </a:t>
            </a:r>
            <a:r>
              <a:rPr lang="fr-FR" dirty="0" err="1"/>
              <a:t>dicabo</a:t>
            </a:r>
            <a:r>
              <a:rPr lang="fr-FR" dirty="0"/>
              <a:t>. </a:t>
            </a:r>
            <a:r>
              <a:rPr lang="fr-FR" dirty="0" err="1"/>
              <a:t>Niamusc</a:t>
            </a:r>
            <a:r>
              <a:rPr lang="fr-FR" dirty="0"/>
              <a:t> </a:t>
            </a:r>
            <a:r>
              <a:rPr lang="fr-FR" dirty="0" err="1"/>
              <a:t>iliquidebis</a:t>
            </a:r>
            <a:r>
              <a:rPr lang="fr-FR" dirty="0"/>
              <a:t> </a:t>
            </a:r>
            <a:r>
              <a:rPr lang="fr-FR" dirty="0" err="1"/>
              <a:t>alitatis</a:t>
            </a:r>
            <a:r>
              <a:rPr lang="fr-FR" dirty="0"/>
              <a:t> </a:t>
            </a:r>
            <a:r>
              <a:rPr lang="fr-FR" dirty="0" err="1"/>
              <a:t>reiciti</a:t>
            </a:r>
            <a:r>
              <a:rPr lang="fr-FR" dirty="0"/>
              <a:t> </a:t>
            </a:r>
            <a:r>
              <a:rPr lang="fr-FR" dirty="0" err="1"/>
              <a:t>conseque</a:t>
            </a:r>
            <a:r>
              <a:rPr lang="fr-FR" dirty="0"/>
              <a:t> </a:t>
            </a:r>
            <a:r>
              <a:rPr lang="fr-FR" dirty="0" err="1"/>
              <a:t>delis</a:t>
            </a:r>
            <a:r>
              <a:rPr lang="fr-FR" dirty="0"/>
              <a:t> </a:t>
            </a:r>
            <a:r>
              <a:rPr lang="fr-FR" dirty="0" err="1"/>
              <a:t>sam</a:t>
            </a:r>
            <a:r>
              <a:rPr lang="fr-FR" dirty="0"/>
              <a:t> </a:t>
            </a:r>
            <a:r>
              <a:rPr lang="fr-FR" dirty="0" err="1"/>
              <a:t>sam</a:t>
            </a:r>
            <a:endParaRPr lang="fr-FR" dirty="0"/>
          </a:p>
        </p:txBody>
      </p:sp>
      <p:sp>
        <p:nvSpPr>
          <p:cNvPr id="16" name="Espace réservé du texte 15"/>
          <p:cNvSpPr>
            <a:spLocks noGrp="1"/>
          </p:cNvSpPr>
          <p:nvPr>
            <p:ph type="body" sz="quarter" idx="23" hasCustomPrompt="1"/>
          </p:nvPr>
        </p:nvSpPr>
        <p:spPr>
          <a:xfrm>
            <a:off x="5137411" y="1287347"/>
            <a:ext cx="1987385" cy="734556"/>
          </a:xfrm>
        </p:spPr>
        <p:txBody>
          <a:bodyPr>
            <a:normAutofit/>
          </a:bodyPr>
          <a:lstStyle>
            <a:lvl1pPr marL="171450" indent="-171450">
              <a:lnSpc>
                <a:spcPct val="150000"/>
              </a:lnSpc>
              <a:buClr>
                <a:srgbClr val="E32014"/>
              </a:buClr>
              <a:buFont typeface="Wingdings" charset="2"/>
              <a:buChar char="§"/>
              <a:defRPr sz="1000" b="1">
                <a:solidFill>
                  <a:srgbClr val="003287"/>
                </a:solidFill>
                <a:latin typeface="FFF Equipe" charset="0"/>
                <a:ea typeface="FFF Equipe" charset="0"/>
                <a:cs typeface="FFF Equipe" charset="0"/>
              </a:defRPr>
            </a:lvl1pPr>
          </a:lstStyle>
          <a:p>
            <a:pPr lvl="0"/>
            <a:r>
              <a:rPr lang="fr-FR" dirty="0" err="1"/>
              <a:t>Quae</a:t>
            </a:r>
            <a:r>
              <a:rPr lang="fr-FR" dirty="0"/>
              <a:t> et </a:t>
            </a:r>
            <a:r>
              <a:rPr lang="fr-FR" dirty="0" err="1"/>
              <a:t>pa</a:t>
            </a:r>
            <a:r>
              <a:rPr lang="fr-FR" dirty="0"/>
              <a:t> </a:t>
            </a:r>
            <a:r>
              <a:rPr lang="fr-FR" dirty="0" err="1"/>
              <a:t>eatur</a:t>
            </a:r>
            <a:endParaRPr lang="fr-FR" dirty="0"/>
          </a:p>
          <a:p>
            <a:pPr lvl="0"/>
            <a:r>
              <a:rPr lang="fr-FR" dirty="0" err="1"/>
              <a:t>Quae</a:t>
            </a:r>
            <a:r>
              <a:rPr lang="fr-FR" dirty="0"/>
              <a:t> </a:t>
            </a:r>
            <a:r>
              <a:rPr lang="fr-FR" dirty="0" err="1"/>
              <a:t>cusantis</a:t>
            </a:r>
            <a:r>
              <a:rPr lang="fr-FR" dirty="0"/>
              <a:t> </a:t>
            </a:r>
          </a:p>
          <a:p>
            <a:pPr lvl="0"/>
            <a:r>
              <a:rPr lang="fr-FR" dirty="0" err="1"/>
              <a:t>Parum</a:t>
            </a:r>
            <a:r>
              <a:rPr lang="fr-FR" dirty="0"/>
              <a:t> </a:t>
            </a:r>
            <a:r>
              <a:rPr lang="fr-FR" dirty="0" err="1"/>
              <a:t>inihitiur</a:t>
            </a:r>
            <a:endParaRPr lang="fr-FR" dirty="0"/>
          </a:p>
        </p:txBody>
      </p:sp>
      <p:sp>
        <p:nvSpPr>
          <p:cNvPr id="17" name="Espace réservé du texte 6"/>
          <p:cNvSpPr>
            <a:spLocks noGrp="1"/>
          </p:cNvSpPr>
          <p:nvPr>
            <p:ph type="body" sz="quarter" idx="21" hasCustomPrompt="1"/>
          </p:nvPr>
        </p:nvSpPr>
        <p:spPr>
          <a:xfrm>
            <a:off x="629279" y="122395"/>
            <a:ext cx="4005728" cy="282129"/>
          </a:xfrm>
        </p:spPr>
        <p:txBody>
          <a:bodyPr anchor="ctr"/>
          <a:lstStyle>
            <a:lvl1pPr>
              <a:lnSpc>
                <a:spcPts val="2200"/>
              </a:lnSpc>
              <a:defRPr sz="600" b="0">
                <a:solidFill>
                  <a:schemeClr val="bg1">
                    <a:lumMod val="65000"/>
                  </a:schemeClr>
                </a:solidFill>
                <a:latin typeface="FFF Equipe" charset="0"/>
                <a:ea typeface="FFF Equipe" charset="0"/>
                <a:cs typeface="FFF Equipe" charset="0"/>
              </a:defRPr>
            </a:lvl1pPr>
          </a:lstStyle>
          <a:p>
            <a:pPr lvl="0"/>
            <a:r>
              <a:rPr lang="fr-FR" dirty="0"/>
              <a:t>TITRE DU CHAPITRE – SOUS TITRE</a:t>
            </a:r>
          </a:p>
        </p:txBody>
      </p:sp>
      <p:sp>
        <p:nvSpPr>
          <p:cNvPr id="19" name="Espace réservé pour une image  2"/>
          <p:cNvSpPr>
            <a:spLocks noGrp="1"/>
          </p:cNvSpPr>
          <p:nvPr>
            <p:ph type="pic" sz="quarter" idx="24"/>
          </p:nvPr>
        </p:nvSpPr>
        <p:spPr>
          <a:xfrm>
            <a:off x="0" y="2540000"/>
            <a:ext cx="10147300" cy="3175000"/>
          </a:xfrm>
          <a:solidFill>
            <a:schemeClr val="bg1">
              <a:lumMod val="95000"/>
            </a:schemeClr>
          </a:solidFill>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2300" y="716051"/>
            <a:ext cx="8915400" cy="482600"/>
          </a:xfrm>
          <a:prstGeom prst="rect">
            <a:avLst/>
          </a:prstGeom>
        </p:spPr>
        <p:txBody>
          <a:bodyPr wrap="square" lIns="0" tIns="0" rIns="0" bIns="0">
            <a:spAutoFit/>
          </a:bodyPr>
          <a:lstStyle>
            <a:lvl1pPr>
              <a:defRPr sz="30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2300" y="2793123"/>
            <a:ext cx="8915400" cy="141732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7315200" y="5314950"/>
            <a:ext cx="2336800" cy="2857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81" r:id="rId3"/>
    <p:sldLayoutId id="2147483665" r:id="rId4"/>
    <p:sldLayoutId id="2147483669" r:id="rId5"/>
    <p:sldLayoutId id="2147483670" r:id="rId6"/>
    <p:sldLayoutId id="2147483672" r:id="rId7"/>
    <p:sldLayoutId id="2147483671" r:id="rId8"/>
    <p:sldLayoutId id="2147483661" r:id="rId9"/>
    <p:sldLayoutId id="2147483662" r:id="rId10"/>
    <p:sldLayoutId id="2147483663" r:id="rId11"/>
    <p:sldLayoutId id="2147483673" r:id="rId12"/>
    <p:sldLayoutId id="2147483664" r:id="rId13"/>
    <p:sldLayoutId id="2147483674" r:id="rId14"/>
    <p:sldLayoutId id="2147483675" r:id="rId15"/>
    <p:sldLayoutId id="2147483676" r:id="rId16"/>
    <p:sldLayoutId id="2147483677" r:id="rId17"/>
    <p:sldLayoutId id="2147483678" r:id="rId18"/>
    <p:sldLayoutId id="2147483679" r:id="rId19"/>
    <p:sldLayoutId id="2147483680" r:id="rId20"/>
    <p:sldLayoutId id="2147483695" r:id="rId21"/>
    <p:sldLayoutId id="2147483696" r:id="rId22"/>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descr="logo_texte.png"/>
          <p:cNvPicPr>
            <a:picLocks noChangeAspect="1"/>
          </p:cNvPicPr>
          <p:nvPr userDrawn="1"/>
        </p:nvPicPr>
        <p:blipFill>
          <a:blip r:embed="rId14" cstate="print"/>
          <a:stretch>
            <a:fillRect/>
          </a:stretch>
        </p:blipFill>
        <p:spPr bwMode="gray">
          <a:xfrm>
            <a:off x="0" y="5115000"/>
            <a:ext cx="800000" cy="600000"/>
          </a:xfrm>
          <a:prstGeom prst="rect">
            <a:avLst/>
          </a:prstGeom>
        </p:spPr>
      </p:pic>
      <p:sp>
        <p:nvSpPr>
          <p:cNvPr id="2" name="Espace réservé du titre 1"/>
          <p:cNvSpPr>
            <a:spLocks noGrp="1"/>
          </p:cNvSpPr>
          <p:nvPr>
            <p:ph type="title"/>
          </p:nvPr>
        </p:nvSpPr>
        <p:spPr bwMode="gray">
          <a:xfrm>
            <a:off x="679999" y="479738"/>
            <a:ext cx="8800000" cy="727579"/>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679999" y="1221143"/>
            <a:ext cx="8800000" cy="3900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4" name="Espace réservé de la date 3"/>
          <p:cNvSpPr>
            <a:spLocks noGrp="1"/>
          </p:cNvSpPr>
          <p:nvPr>
            <p:ph type="dt" sz="half" idx="2"/>
          </p:nvPr>
        </p:nvSpPr>
        <p:spPr bwMode="gray">
          <a:xfrm>
            <a:off x="920000" y="5287645"/>
            <a:ext cx="1079658" cy="270000"/>
          </a:xfrm>
          <a:prstGeom prst="rect">
            <a:avLst/>
          </a:prstGeom>
        </p:spPr>
        <p:txBody>
          <a:bodyPr vert="horz" lIns="0" tIns="0" rIns="0" bIns="0" rtlCol="0" anchor="ctr" anchorCtr="0">
            <a:noAutofit/>
          </a:bodyPr>
          <a:lstStyle>
            <a:lvl1pPr algn="l">
              <a:defRPr sz="1083" cap="all" baseline="0">
                <a:solidFill>
                  <a:schemeClr val="accent6"/>
                </a:solidFill>
              </a:defRPr>
            </a:lvl1pPr>
          </a:lstStyle>
          <a:p>
            <a:r>
              <a:rPr lang="fr-FR" noProof="0"/>
              <a:t>04/12/2015</a:t>
            </a:r>
          </a:p>
        </p:txBody>
      </p:sp>
      <p:sp>
        <p:nvSpPr>
          <p:cNvPr id="5" name="Espace réservé du pied de page 4"/>
          <p:cNvSpPr>
            <a:spLocks noGrp="1"/>
          </p:cNvSpPr>
          <p:nvPr>
            <p:ph type="ftr" sz="quarter" idx="3"/>
          </p:nvPr>
        </p:nvSpPr>
        <p:spPr bwMode="gray">
          <a:xfrm>
            <a:off x="2019138" y="5287645"/>
            <a:ext cx="6120000" cy="270000"/>
          </a:xfrm>
          <a:prstGeom prst="rect">
            <a:avLst/>
          </a:prstGeom>
        </p:spPr>
        <p:txBody>
          <a:bodyPr vert="horz" lIns="0" tIns="0" rIns="0" bIns="0" rtlCol="0" anchor="ctr" anchorCtr="0">
            <a:noAutofit/>
          </a:bodyPr>
          <a:lstStyle>
            <a:lvl1pPr algn="ctr">
              <a:defRPr sz="1083">
                <a:solidFill>
                  <a:schemeClr val="accent6"/>
                </a:solidFill>
              </a:defRPr>
            </a:lvl1pPr>
          </a:lstStyle>
          <a:p>
            <a:r>
              <a:rPr lang="fr-FR" noProof="0"/>
              <a:t>Chiffres-Clés Pôles Espoirs Féminins 2015-2016 </a:t>
            </a:r>
          </a:p>
        </p:txBody>
      </p:sp>
      <p:sp>
        <p:nvSpPr>
          <p:cNvPr id="6" name="Espace réservé du numéro de diapositive 5"/>
          <p:cNvSpPr>
            <a:spLocks noGrp="1"/>
          </p:cNvSpPr>
          <p:nvPr>
            <p:ph type="sldNum" sz="quarter" idx="4"/>
          </p:nvPr>
        </p:nvSpPr>
        <p:spPr bwMode="gray">
          <a:xfrm>
            <a:off x="8160343" y="5287645"/>
            <a:ext cx="1760000" cy="270000"/>
          </a:xfrm>
          <a:prstGeom prst="rect">
            <a:avLst/>
          </a:prstGeom>
        </p:spPr>
        <p:txBody>
          <a:bodyPr vert="horz" lIns="0" tIns="0" rIns="0" bIns="0" rtlCol="0" anchor="ctr" anchorCtr="0">
            <a:noAutofit/>
          </a:bodyPr>
          <a:lstStyle>
            <a:lvl1pPr algn="r">
              <a:defRPr sz="1083" b="1">
                <a:solidFill>
                  <a:schemeClr val="accent6"/>
                </a:solidFill>
              </a:defRPr>
            </a:lvl1pPr>
          </a:lstStyle>
          <a:p>
            <a:fld id="{733122C9-A0B9-462F-8757-0847AD287B63}" type="slidenum">
              <a:rPr lang="fr-FR" noProof="0" smtClean="0"/>
              <a:pPr/>
              <a:t>‹N°›</a:t>
            </a:fld>
            <a:endParaRPr lang="fr-FR" noProof="0"/>
          </a:p>
        </p:txBody>
      </p:sp>
      <p:cxnSp>
        <p:nvCxnSpPr>
          <p:cNvPr id="10" name="Connecteur droit 9"/>
          <p:cNvCxnSpPr/>
          <p:nvPr userDrawn="1"/>
        </p:nvCxnSpPr>
        <p:spPr bwMode="gray">
          <a:xfrm>
            <a:off x="879533" y="528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bwMode="gray">
          <a:xfrm>
            <a:off x="879533" y="5557958"/>
            <a:ext cx="9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8745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p:txStyles>
    <p:titleStyle>
      <a:lvl1pPr algn="l" defTabSz="761970" rtl="0" eaLnBrk="1" latinLnBrk="0" hangingPunct="1">
        <a:lnSpc>
          <a:spcPct val="100000"/>
        </a:lnSpc>
        <a:spcBef>
          <a:spcPct val="0"/>
        </a:spcBef>
        <a:buNone/>
        <a:defRPr sz="1750" b="0" kern="1200" cap="all" baseline="0">
          <a:solidFill>
            <a:schemeClr val="accent1"/>
          </a:solidFill>
          <a:latin typeface="+mj-lt"/>
          <a:ea typeface="+mj-ea"/>
          <a:cs typeface="+mj-cs"/>
        </a:defRPr>
      </a:lvl1pPr>
    </p:titleStyle>
    <p:bodyStyle>
      <a:lvl1pPr marL="0" indent="0" algn="l" defTabSz="761970" rtl="0" eaLnBrk="1" latinLnBrk="0" hangingPunct="1">
        <a:lnSpc>
          <a:spcPct val="100000"/>
        </a:lnSpc>
        <a:spcBef>
          <a:spcPts val="0"/>
        </a:spcBef>
        <a:buFont typeface="Arial" pitchFamily="34" charset="0"/>
        <a:buNone/>
        <a:defRPr sz="1417" kern="1200">
          <a:solidFill>
            <a:schemeClr val="accent6"/>
          </a:solidFill>
          <a:latin typeface="+mn-lt"/>
          <a:ea typeface="+mn-ea"/>
          <a:cs typeface="+mn-cs"/>
        </a:defRPr>
      </a:lvl1pPr>
      <a:lvl2pPr marL="703764" indent="-119995" algn="l" defTabSz="761970" rtl="0" eaLnBrk="1" latinLnBrk="0" hangingPunct="1">
        <a:lnSpc>
          <a:spcPct val="100000"/>
        </a:lnSpc>
        <a:spcBef>
          <a:spcPts val="0"/>
        </a:spcBef>
        <a:buClr>
          <a:schemeClr val="accent1"/>
        </a:buClr>
        <a:buFont typeface="Arial" pitchFamily="34" charset="0"/>
        <a:buChar char="•"/>
        <a:defRPr sz="1417" kern="1200">
          <a:solidFill>
            <a:schemeClr val="accent6"/>
          </a:solidFill>
          <a:latin typeface="+mn-lt"/>
          <a:ea typeface="+mn-ea"/>
          <a:cs typeface="+mn-cs"/>
        </a:defRPr>
      </a:lvl2pPr>
      <a:lvl3pPr marL="1274949" indent="-119995" algn="l" defTabSz="761970" rtl="0" eaLnBrk="1" latinLnBrk="0" hangingPunct="1">
        <a:lnSpc>
          <a:spcPct val="100000"/>
        </a:lnSpc>
        <a:spcBef>
          <a:spcPts val="0"/>
        </a:spcBef>
        <a:buClr>
          <a:schemeClr val="accent2"/>
        </a:buClr>
        <a:buSzPct val="100000"/>
        <a:buFont typeface="Arial" pitchFamily="34" charset="0"/>
        <a:buChar char="•"/>
        <a:defRPr sz="1417" kern="1200">
          <a:solidFill>
            <a:schemeClr val="accent6"/>
          </a:solidFill>
          <a:latin typeface="+mn-lt"/>
          <a:ea typeface="+mn-ea"/>
          <a:cs typeface="+mn-cs"/>
        </a:defRPr>
      </a:lvl3pPr>
      <a:lvl4pPr marL="0" indent="0" algn="l" defTabSz="761970" rtl="0" eaLnBrk="1" latinLnBrk="0" hangingPunct="1">
        <a:lnSpc>
          <a:spcPct val="100000"/>
        </a:lnSpc>
        <a:spcBef>
          <a:spcPts val="0"/>
        </a:spcBef>
        <a:buSzPct val="100000"/>
        <a:buFont typeface="Arial" pitchFamily="34" charset="0"/>
        <a:buNone/>
        <a:defRPr sz="1250" kern="1200">
          <a:solidFill>
            <a:schemeClr val="accent6"/>
          </a:solidFill>
          <a:latin typeface="+mn-lt"/>
          <a:ea typeface="+mn-ea"/>
          <a:cs typeface="+mn-cs"/>
        </a:defRPr>
      </a:lvl4pPr>
      <a:lvl5pPr marL="0" indent="0" algn="l" defTabSz="761970" rtl="0" eaLnBrk="1" latinLnBrk="0" hangingPunct="1">
        <a:lnSpc>
          <a:spcPct val="100000"/>
        </a:lnSpc>
        <a:spcBef>
          <a:spcPts val="0"/>
        </a:spcBef>
        <a:buSzPct val="100000"/>
        <a:buFont typeface="Arial" pitchFamily="34" charset="0"/>
        <a:buNone/>
        <a:defRPr sz="1083" kern="1200">
          <a:solidFill>
            <a:schemeClr val="accent6"/>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fr-F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91BC9FAD-C0AC-41C7-A8F3-F271EDB55643}"/>
              </a:ext>
            </a:extLst>
          </p:cNvPr>
          <p:cNvSpPr txBox="1">
            <a:spLocks/>
          </p:cNvSpPr>
          <p:nvPr/>
        </p:nvSpPr>
        <p:spPr>
          <a:xfrm>
            <a:off x="927100" y="3009900"/>
            <a:ext cx="8305800" cy="123110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fr-FR" sz="5000" b="1" kern="0" dirty="0">
                <a:solidFill>
                  <a:schemeClr val="bg1"/>
                </a:solidFill>
                <a:latin typeface="FFF Hero" panose="02000808000000020004" pitchFamily="2" charset="0"/>
              </a:rPr>
              <a:t>GUIDE </a:t>
            </a:r>
          </a:p>
          <a:p>
            <a:pPr algn="ctr"/>
            <a:r>
              <a:rPr lang="fr-FR" sz="5000" b="1" kern="0" dirty="0">
                <a:solidFill>
                  <a:schemeClr val="bg1"/>
                </a:solidFill>
                <a:latin typeface="FFF Hero" panose="02000808000000020004" pitchFamily="2" charset="0"/>
              </a:rPr>
              <a:t>LICENCE SANTE</a:t>
            </a:r>
          </a:p>
          <a:p>
            <a:pPr algn="ctr"/>
            <a:r>
              <a:rPr lang="fr-FR" sz="5000" b="1" kern="0" dirty="0">
                <a:solidFill>
                  <a:schemeClr val="bg1"/>
                </a:solidFill>
                <a:latin typeface="FFF Hero" panose="02000808000000020004" pitchFamily="2" charset="0"/>
              </a:rPr>
              <a:t>Saison 2024-2025</a:t>
            </a:r>
          </a:p>
        </p:txBody>
      </p:sp>
    </p:spTree>
    <p:extLst>
      <p:ext uri="{BB962C8B-B14F-4D97-AF65-F5344CB8AC3E}">
        <p14:creationId xmlns:p14="http://schemas.microsoft.com/office/powerpoint/2010/main" val="102779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03200" y="3429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Aspects financiers</a:t>
            </a:r>
          </a:p>
          <a:p>
            <a:endParaRPr lang="fr-FR" sz="833" b="0" dirty="0">
              <a:ea typeface="Calibri" pitchFamily="34" charset="0"/>
              <a:cs typeface="Calibri" pitchFamily="34" charset="0"/>
            </a:endParaRPr>
          </a:p>
          <a:p>
            <a:pPr algn="just"/>
            <a:r>
              <a:rPr lang="fr-FR" sz="1500" b="0" dirty="0">
                <a:latin typeface="FFF Equipe" panose="02000503000000020004" pitchFamily="50" charset="0"/>
                <a:ea typeface="Times" panose="02020603050405020304" pitchFamily="18" charset="0"/>
              </a:rPr>
              <a:t>La Licence Santé est une licence qui donne des possibilités limitées quant à la participation à des offres de pratique portées par les Ligues ou les Districts.</a:t>
            </a:r>
          </a:p>
          <a:p>
            <a:pPr algn="just"/>
            <a:r>
              <a:rPr lang="fr-FR" sz="1500" b="0" dirty="0">
                <a:effectLst/>
                <a:latin typeface="FFF Equipe" panose="02000503000000020004" pitchFamily="50" charset="0"/>
                <a:ea typeface="Times" panose="02020603050405020304" pitchFamily="18" charset="0"/>
              </a:rPr>
              <a:t>Elle donne uniquement le droit au porteur de la licence de </a:t>
            </a:r>
            <a:r>
              <a:rPr lang="fr-FR" sz="1500" b="0" dirty="0">
                <a:latin typeface="FFF Equipe" panose="02000503000000020004" pitchFamily="50" charset="0"/>
                <a:ea typeface="Times" panose="02020603050405020304" pitchFamily="18" charset="0"/>
              </a:rPr>
              <a:t>pratiquer un football avec peu de contraintes physiques axé autour de 3 pratiques : Foot en marchant / Golf Foot / </a:t>
            </a:r>
            <a:r>
              <a:rPr lang="fr-FR" sz="1500" b="0" dirty="0" err="1">
                <a:latin typeface="FFF Equipe" panose="02000503000000020004" pitchFamily="50" charset="0"/>
                <a:ea typeface="Times" panose="02020603050405020304" pitchFamily="18" charset="0"/>
              </a:rPr>
              <a:t>FitFoot</a:t>
            </a:r>
            <a:r>
              <a:rPr lang="fr-FR" sz="1500" b="0" dirty="0">
                <a:latin typeface="FFF Equipe" panose="02000503000000020004" pitchFamily="50" charset="0"/>
                <a:ea typeface="Times" panose="02020603050405020304" pitchFamily="18" charset="0"/>
              </a:rPr>
              <a:t>.</a:t>
            </a:r>
          </a:p>
          <a:p>
            <a:pPr algn="just"/>
            <a:endParaRPr lang="fr-FR" sz="1500" b="0" dirty="0">
              <a:latin typeface="FFF Equipe" panose="02000503000000020004" pitchFamily="50" charset="0"/>
              <a:ea typeface="Times" panose="02020603050405020304" pitchFamily="18" charset="0"/>
            </a:endParaRPr>
          </a:p>
          <a:p>
            <a:pPr algn="just"/>
            <a:r>
              <a:rPr lang="fr-FR" sz="1500" dirty="0">
                <a:effectLst/>
                <a:latin typeface="FFF Equipe" panose="02000503000000020004" pitchFamily="50" charset="0"/>
                <a:ea typeface="Times" panose="02020603050405020304" pitchFamily="18" charset="0"/>
              </a:rPr>
              <a:t>Pour ces motifs, la Ligue du Football Amateur préconise la fixation du prix de la licence par les Ligues à hauteur de 50% du prix de la Licence libre, c’est-à-dire au même prix que la licence loisir.</a:t>
            </a:r>
          </a:p>
          <a:p>
            <a:pPr algn="just"/>
            <a:r>
              <a:rPr lang="fr-FR" sz="1500" b="0" dirty="0">
                <a:effectLst/>
                <a:latin typeface="FFF Equipe" panose="02000503000000020004" pitchFamily="50" charset="0"/>
                <a:ea typeface="Times" panose="02020603050405020304" pitchFamily="18" charset="0"/>
              </a:rPr>
              <a:t>Nous attirons votre attention sur le fait que </a:t>
            </a:r>
            <a:r>
              <a:rPr lang="fr-FR" sz="1500" dirty="0">
                <a:effectLst/>
                <a:latin typeface="FFF Equipe" panose="02000503000000020004" pitchFamily="50" charset="0"/>
                <a:ea typeface="Times" panose="02020603050405020304" pitchFamily="18" charset="0"/>
              </a:rPr>
              <a:t>la fixation du prix de cette licence doit être assumée par votre Comité de Direction ou de votre Assemblée Générale </a:t>
            </a:r>
            <a:r>
              <a:rPr lang="fr-FR" sz="1500" b="0" dirty="0">
                <a:effectLst/>
                <a:latin typeface="FFF Equipe" panose="02000503000000020004" pitchFamily="50" charset="0"/>
                <a:ea typeface="Times" panose="02020603050405020304" pitchFamily="18" charset="0"/>
              </a:rPr>
              <a:t>(selon vos règlements). Veillez à bien communiquer ces éléments à vos clubs.</a:t>
            </a:r>
          </a:p>
          <a:p>
            <a:endParaRPr lang="fr-FR" sz="833" b="0" dirty="0">
              <a:ea typeface="Calibri" pitchFamily="34" charset="0"/>
              <a:cs typeface="Calibri" pitchFamily="34" charset="0"/>
            </a:endParaRP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ciel, herbe, plein air, personne&#10;&#10;Description générée automatiquement">
            <a:extLst>
              <a:ext uri="{FF2B5EF4-FFF2-40B4-BE49-F238E27FC236}">
                <a16:creationId xmlns:a16="http://schemas.microsoft.com/office/drawing/2014/main" id="{CD484BAB-CAFA-D714-0380-2488A864B9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296" r="1996"/>
          <a:stretch/>
        </p:blipFill>
        <p:spPr>
          <a:xfrm>
            <a:off x="6756400" y="0"/>
            <a:ext cx="3403600" cy="5715000"/>
          </a:xfrm>
          <a:prstGeom prst="rect">
            <a:avLst/>
          </a:prstGeom>
        </p:spPr>
      </p:pic>
    </p:spTree>
    <p:extLst>
      <p:ext uri="{BB962C8B-B14F-4D97-AF65-F5344CB8AC3E}">
        <p14:creationId xmlns:p14="http://schemas.microsoft.com/office/powerpoint/2010/main" val="189499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55654"/>
            <a:ext cx="393109" cy="421246"/>
          </a:xfrm>
          <a:prstGeom prst="rect">
            <a:avLst/>
          </a:prstGeom>
        </p:spPr>
      </p:pic>
      <p:sp>
        <p:nvSpPr>
          <p:cNvPr id="3" name="Rectangle 2">
            <a:extLst>
              <a:ext uri="{FF2B5EF4-FFF2-40B4-BE49-F238E27FC236}">
                <a16:creationId xmlns:a16="http://schemas.microsoft.com/office/drawing/2014/main" id="{1028C7C7-6B13-6C00-568D-85FF371DE0C6}"/>
              </a:ext>
            </a:extLst>
          </p:cNvPr>
          <p:cNvSpPr/>
          <p:nvPr/>
        </p:nvSpPr>
        <p:spPr>
          <a:xfrm>
            <a:off x="3596632" y="2432745"/>
            <a:ext cx="2952000" cy="1567755"/>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t">
            <a:noAutofit/>
          </a:bodyPr>
          <a:lstStyle/>
          <a:p>
            <a:pPr marL="182563" indent="-169863">
              <a:lnSpc>
                <a:spcPct val="110000"/>
              </a:lnSpc>
              <a:spcBef>
                <a:spcPts val="600"/>
              </a:spcBef>
              <a:buSzPct val="100000"/>
              <a:buFont typeface="Arial" panose="020B0604020202020204" pitchFamily="34" charset="0"/>
              <a:buChar char="•"/>
            </a:pPr>
            <a:r>
              <a:rPr lang="fr-FR" sz="1200" dirty="0">
                <a:solidFill>
                  <a:schemeClr val="tx1">
                    <a:lumMod val="75000"/>
                    <a:lumOff val="25000"/>
                  </a:schemeClr>
                </a:solidFill>
                <a:latin typeface="FFF Equipe" panose="02000503000000020004" pitchFamily="50" charset="0"/>
              </a:rPr>
              <a:t>Je joue un football dans une philosophie loisir dans le cadre d’une offre de pratique dans laquelle je rencontre d’autres clubs (critériums / coupes) sans pour autant qu’il y ait un enjeu sportif (accession / rétrogradation)</a:t>
            </a:r>
          </a:p>
        </p:txBody>
      </p:sp>
      <p:sp>
        <p:nvSpPr>
          <p:cNvPr id="6" name="Ellipse 5">
            <a:extLst>
              <a:ext uri="{FF2B5EF4-FFF2-40B4-BE49-F238E27FC236}">
                <a16:creationId xmlns:a16="http://schemas.microsoft.com/office/drawing/2014/main" id="{F08EDE90-C525-88C6-A45B-A8301D602D78}"/>
              </a:ext>
            </a:extLst>
          </p:cNvPr>
          <p:cNvSpPr>
            <a:spLocks noChangeAspect="1"/>
          </p:cNvSpPr>
          <p:nvPr/>
        </p:nvSpPr>
        <p:spPr>
          <a:xfrm>
            <a:off x="7694090" y="723900"/>
            <a:ext cx="811420" cy="81142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FFF Equipe" panose="02000503000000020004" pitchFamily="50" charset="0"/>
            </a:endParaRPr>
          </a:p>
        </p:txBody>
      </p:sp>
      <p:sp>
        <p:nvSpPr>
          <p:cNvPr id="11" name="Rectangle 10">
            <a:extLst>
              <a:ext uri="{FF2B5EF4-FFF2-40B4-BE49-F238E27FC236}">
                <a16:creationId xmlns:a16="http://schemas.microsoft.com/office/drawing/2014/main" id="{A20F1FD4-5BF8-CBD4-8F6F-EC1AEC701B73}"/>
              </a:ext>
            </a:extLst>
          </p:cNvPr>
          <p:cNvSpPr/>
          <p:nvPr/>
        </p:nvSpPr>
        <p:spPr>
          <a:xfrm>
            <a:off x="6623800" y="1613050"/>
            <a:ext cx="2952000" cy="72005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ctr">
            <a:noAutofit/>
          </a:bodyPr>
          <a:lstStyle/>
          <a:p>
            <a:pPr marL="12701" algn="ctr">
              <a:buClr>
                <a:schemeClr val="accent2"/>
              </a:buClr>
              <a:buSzPct val="100000"/>
            </a:pPr>
            <a:r>
              <a:rPr lang="fr-FR" sz="1600" dirty="0">
                <a:solidFill>
                  <a:schemeClr val="bg1"/>
                </a:solidFill>
                <a:latin typeface="FFF Equipe" panose="02000503000000020004" pitchFamily="50" charset="0"/>
              </a:rPr>
              <a:t>Jouer au sein du club</a:t>
            </a:r>
          </a:p>
          <a:p>
            <a:pPr marL="12701" algn="ctr">
              <a:buClr>
                <a:schemeClr val="accent2"/>
              </a:buClr>
              <a:buSzPct val="100000"/>
            </a:pPr>
            <a:r>
              <a:rPr lang="fr-FR" sz="1600" b="1" dirty="0">
                <a:solidFill>
                  <a:schemeClr val="bg1"/>
                </a:solidFill>
                <a:latin typeface="FFF Equipe" panose="02000503000000020004" pitchFamily="50" charset="0"/>
              </a:rPr>
              <a:t>Avec une Licence Santé</a:t>
            </a:r>
            <a:endParaRPr lang="fr-FR" sz="1200" dirty="0">
              <a:solidFill>
                <a:schemeClr val="bg1"/>
              </a:solidFill>
              <a:latin typeface="FFF Equipe" panose="02000503000000020004" pitchFamily="50" charset="0"/>
            </a:endParaRPr>
          </a:p>
        </p:txBody>
      </p:sp>
      <p:sp>
        <p:nvSpPr>
          <p:cNvPr id="12" name="Rectangle 11">
            <a:extLst>
              <a:ext uri="{FF2B5EF4-FFF2-40B4-BE49-F238E27FC236}">
                <a16:creationId xmlns:a16="http://schemas.microsoft.com/office/drawing/2014/main" id="{04073DB5-1B07-EA94-5285-330942062D54}"/>
              </a:ext>
            </a:extLst>
          </p:cNvPr>
          <p:cNvSpPr/>
          <p:nvPr/>
        </p:nvSpPr>
        <p:spPr>
          <a:xfrm>
            <a:off x="3596632" y="1619926"/>
            <a:ext cx="2952000" cy="686985"/>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ctr">
            <a:noAutofit/>
          </a:bodyPr>
          <a:lstStyle/>
          <a:p>
            <a:pPr marL="12701" algn="ctr">
              <a:buClr>
                <a:schemeClr val="accent2"/>
              </a:buClr>
              <a:buSzPct val="100000"/>
            </a:pPr>
            <a:r>
              <a:rPr lang="fr-FR" sz="1600" dirty="0">
                <a:solidFill>
                  <a:schemeClr val="bg1"/>
                </a:solidFill>
                <a:latin typeface="FFF Equipe" panose="02000503000000020004" pitchFamily="50" charset="0"/>
              </a:rPr>
              <a:t>Rencontrer d’autres clubs</a:t>
            </a:r>
          </a:p>
          <a:p>
            <a:pPr marL="12701" algn="ctr">
              <a:buClr>
                <a:schemeClr val="accent2"/>
              </a:buClr>
              <a:buSzPct val="100000"/>
            </a:pPr>
            <a:r>
              <a:rPr lang="fr-FR" sz="1600" b="1" dirty="0">
                <a:solidFill>
                  <a:schemeClr val="bg1"/>
                </a:solidFill>
                <a:latin typeface="FFF Equipe" panose="02000503000000020004" pitchFamily="50" charset="0"/>
              </a:rPr>
              <a:t>Avec une Licence Loisir</a:t>
            </a:r>
            <a:endParaRPr lang="fr-FR" sz="1200" dirty="0">
              <a:solidFill>
                <a:schemeClr val="bg1"/>
              </a:solidFill>
              <a:latin typeface="FFF Equipe" panose="02000503000000020004" pitchFamily="50" charset="0"/>
            </a:endParaRPr>
          </a:p>
        </p:txBody>
      </p:sp>
      <p:sp>
        <p:nvSpPr>
          <p:cNvPr id="14" name="Rectangle 13">
            <a:extLst>
              <a:ext uri="{FF2B5EF4-FFF2-40B4-BE49-F238E27FC236}">
                <a16:creationId xmlns:a16="http://schemas.microsoft.com/office/drawing/2014/main" id="{661FA332-6FB7-9B7C-07AD-575B825E7188}"/>
              </a:ext>
            </a:extLst>
          </p:cNvPr>
          <p:cNvSpPr/>
          <p:nvPr/>
        </p:nvSpPr>
        <p:spPr>
          <a:xfrm>
            <a:off x="6623800" y="2425869"/>
            <a:ext cx="2952000" cy="1574631"/>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marL="182563" indent="-169863">
              <a:lnSpc>
                <a:spcPct val="110000"/>
              </a:lnSpc>
              <a:spcBef>
                <a:spcPts val="600"/>
              </a:spcBef>
              <a:buSzPct val="100000"/>
              <a:buFont typeface="Arial" panose="020B0604020202020204" pitchFamily="34" charset="0"/>
              <a:buChar char="•"/>
            </a:pPr>
            <a:r>
              <a:rPr lang="fr-FR" sz="1200" b="1" spc="-10" dirty="0">
                <a:solidFill>
                  <a:schemeClr val="tx1">
                    <a:lumMod val="75000"/>
                    <a:lumOff val="25000"/>
                  </a:schemeClr>
                </a:solidFill>
                <a:latin typeface="FFF Equipe" panose="02000503000000020004" pitchFamily="50" charset="0"/>
              </a:rPr>
              <a:t>Je joue un football de remise en forme axé sur 3 pratiques : Foot en marchant / Golf Foot ou </a:t>
            </a:r>
            <a:r>
              <a:rPr lang="fr-FR" sz="1200" b="1" spc="-10" dirty="0" err="1">
                <a:solidFill>
                  <a:schemeClr val="tx1">
                    <a:lumMod val="75000"/>
                    <a:lumOff val="25000"/>
                  </a:schemeClr>
                </a:solidFill>
                <a:latin typeface="FFF Equipe" panose="02000503000000020004" pitchFamily="50" charset="0"/>
              </a:rPr>
              <a:t>FitFoot</a:t>
            </a:r>
            <a:r>
              <a:rPr lang="fr-FR" sz="1200" b="1" spc="-10" dirty="0">
                <a:solidFill>
                  <a:schemeClr val="tx1">
                    <a:lumMod val="75000"/>
                    <a:lumOff val="25000"/>
                  </a:schemeClr>
                </a:solidFill>
                <a:latin typeface="FFF Equipe" panose="02000503000000020004" pitchFamily="50" charset="0"/>
              </a:rPr>
              <a:t> sans prendre part à des compétitions ou critériums loisir.</a:t>
            </a:r>
            <a:endParaRPr lang="fr-FR" sz="1200" b="1" dirty="0">
              <a:solidFill>
                <a:schemeClr val="tx1">
                  <a:lumMod val="75000"/>
                  <a:lumOff val="25000"/>
                </a:schemeClr>
              </a:solidFill>
              <a:latin typeface="FFF Equipe" panose="02000503000000020004" pitchFamily="50" charset="0"/>
            </a:endParaRPr>
          </a:p>
        </p:txBody>
      </p:sp>
      <p:sp>
        <p:nvSpPr>
          <p:cNvPr id="23" name="Ellipse 22">
            <a:extLst>
              <a:ext uri="{FF2B5EF4-FFF2-40B4-BE49-F238E27FC236}">
                <a16:creationId xmlns:a16="http://schemas.microsoft.com/office/drawing/2014/main" id="{FA49091F-3AC7-A307-EFAD-C2562F4C8266}"/>
              </a:ext>
            </a:extLst>
          </p:cNvPr>
          <p:cNvSpPr>
            <a:spLocks noChangeAspect="1"/>
          </p:cNvSpPr>
          <p:nvPr/>
        </p:nvSpPr>
        <p:spPr>
          <a:xfrm>
            <a:off x="4666922" y="723900"/>
            <a:ext cx="811420" cy="81142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FF Equipe" panose="02000503000000020004" pitchFamily="50" charset="0"/>
            </a:endParaRPr>
          </a:p>
        </p:txBody>
      </p:sp>
      <p:sp>
        <p:nvSpPr>
          <p:cNvPr id="28" name="Espace réservé du contenu 2">
            <a:extLst>
              <a:ext uri="{FF2B5EF4-FFF2-40B4-BE49-F238E27FC236}">
                <a16:creationId xmlns:a16="http://schemas.microsoft.com/office/drawing/2014/main" id="{1C4DB1F1-C78E-AA30-E348-AED180A8F652}"/>
              </a:ext>
            </a:extLst>
          </p:cNvPr>
          <p:cNvSpPr txBox="1">
            <a:spLocks/>
          </p:cNvSpPr>
          <p:nvPr/>
        </p:nvSpPr>
        <p:spPr>
          <a:xfrm>
            <a:off x="300154" y="245621"/>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Aspects financiers</a:t>
            </a:r>
          </a:p>
        </p:txBody>
      </p:sp>
      <p:sp>
        <p:nvSpPr>
          <p:cNvPr id="29" name="Rectangle 28">
            <a:extLst>
              <a:ext uri="{FF2B5EF4-FFF2-40B4-BE49-F238E27FC236}">
                <a16:creationId xmlns:a16="http://schemas.microsoft.com/office/drawing/2014/main" id="{3918BF56-E044-8862-21F2-BFF6A2D05C02}"/>
              </a:ext>
            </a:extLst>
          </p:cNvPr>
          <p:cNvSpPr/>
          <p:nvPr/>
        </p:nvSpPr>
        <p:spPr>
          <a:xfrm>
            <a:off x="544905" y="2432745"/>
            <a:ext cx="2952000" cy="1561908"/>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t">
            <a:noAutofit/>
          </a:bodyPr>
          <a:lstStyle/>
          <a:p>
            <a:pPr marL="182563" indent="-169863">
              <a:lnSpc>
                <a:spcPct val="110000"/>
              </a:lnSpc>
              <a:spcBef>
                <a:spcPts val="600"/>
              </a:spcBef>
              <a:buSzPct val="100000"/>
              <a:buFont typeface="Arial" panose="020B0604020202020204" pitchFamily="34" charset="0"/>
              <a:buChar char="•"/>
            </a:pPr>
            <a:r>
              <a:rPr lang="fr-FR" sz="1200" dirty="0">
                <a:solidFill>
                  <a:schemeClr val="tx1">
                    <a:lumMod val="75000"/>
                    <a:lumOff val="25000"/>
                  </a:schemeClr>
                </a:solidFill>
                <a:latin typeface="FFF Equipe" panose="02000503000000020004" pitchFamily="50" charset="0"/>
              </a:rPr>
              <a:t>Je joue un football compétitif, dans un championnat et/ou une coupe qui donne accès à un titre, une accession et/ou une rétrogradation</a:t>
            </a:r>
          </a:p>
        </p:txBody>
      </p:sp>
      <p:sp>
        <p:nvSpPr>
          <p:cNvPr id="30" name="Rectangle 29">
            <a:extLst>
              <a:ext uri="{FF2B5EF4-FFF2-40B4-BE49-F238E27FC236}">
                <a16:creationId xmlns:a16="http://schemas.microsoft.com/office/drawing/2014/main" id="{3AB10D64-962F-F384-489B-420C90F82F20}"/>
              </a:ext>
            </a:extLst>
          </p:cNvPr>
          <p:cNvSpPr/>
          <p:nvPr/>
        </p:nvSpPr>
        <p:spPr>
          <a:xfrm>
            <a:off x="544905" y="1619927"/>
            <a:ext cx="2952000" cy="66328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ctr">
            <a:noAutofit/>
          </a:bodyPr>
          <a:lstStyle/>
          <a:p>
            <a:pPr marL="12701" algn="ctr">
              <a:buClr>
                <a:schemeClr val="accent2"/>
              </a:buClr>
              <a:buSzPct val="100000"/>
            </a:pPr>
            <a:r>
              <a:rPr lang="fr-FR" sz="1600" dirty="0">
                <a:solidFill>
                  <a:schemeClr val="bg1"/>
                </a:solidFill>
                <a:latin typeface="FFF Equipe" panose="02000503000000020004" pitchFamily="50" charset="0"/>
              </a:rPr>
              <a:t>Rencontrer d’autres clubs</a:t>
            </a:r>
          </a:p>
          <a:p>
            <a:pPr marL="12701" algn="ctr">
              <a:buClr>
                <a:schemeClr val="accent2"/>
              </a:buClr>
              <a:buSzPct val="100000"/>
            </a:pPr>
            <a:r>
              <a:rPr lang="fr-FR" sz="1600" b="1" dirty="0">
                <a:solidFill>
                  <a:schemeClr val="bg1"/>
                </a:solidFill>
                <a:latin typeface="FFF Equipe" panose="02000503000000020004" pitchFamily="50" charset="0"/>
              </a:rPr>
              <a:t>Avec une Licence Libre</a:t>
            </a:r>
            <a:endParaRPr lang="fr-FR" sz="1200" dirty="0">
              <a:solidFill>
                <a:schemeClr val="bg1"/>
              </a:solidFill>
              <a:latin typeface="FFF Equipe" panose="02000503000000020004" pitchFamily="50" charset="0"/>
            </a:endParaRPr>
          </a:p>
        </p:txBody>
      </p:sp>
      <p:sp>
        <p:nvSpPr>
          <p:cNvPr id="32" name="Ellipse 31">
            <a:extLst>
              <a:ext uri="{FF2B5EF4-FFF2-40B4-BE49-F238E27FC236}">
                <a16:creationId xmlns:a16="http://schemas.microsoft.com/office/drawing/2014/main" id="{19A4C69E-F2FB-3CA0-0734-141963E1DE86}"/>
              </a:ext>
            </a:extLst>
          </p:cNvPr>
          <p:cNvSpPr>
            <a:spLocks noChangeAspect="1"/>
          </p:cNvSpPr>
          <p:nvPr/>
        </p:nvSpPr>
        <p:spPr>
          <a:xfrm>
            <a:off x="1615195" y="723900"/>
            <a:ext cx="811420" cy="81142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FF Equipe" panose="02000503000000020004" pitchFamily="50" charset="0"/>
            </a:endParaRPr>
          </a:p>
        </p:txBody>
      </p:sp>
      <p:pic>
        <p:nvPicPr>
          <p:cNvPr id="36" name="Graphique 35">
            <a:extLst>
              <a:ext uri="{FF2B5EF4-FFF2-40B4-BE49-F238E27FC236}">
                <a16:creationId xmlns:a16="http://schemas.microsoft.com/office/drawing/2014/main" id="{3812E143-AF1F-9887-362F-8BD888BC57D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97066" y="926876"/>
            <a:ext cx="405469" cy="405469"/>
          </a:xfrm>
          <a:prstGeom prst="rect">
            <a:avLst/>
          </a:prstGeom>
        </p:spPr>
      </p:pic>
      <p:sp>
        <p:nvSpPr>
          <p:cNvPr id="37" name="Forme libre : forme 36">
            <a:extLst>
              <a:ext uri="{FF2B5EF4-FFF2-40B4-BE49-F238E27FC236}">
                <a16:creationId xmlns:a16="http://schemas.microsoft.com/office/drawing/2014/main" id="{0DAF22BD-F653-230C-4A73-7B65E0EC9EAC}"/>
              </a:ext>
            </a:extLst>
          </p:cNvPr>
          <p:cNvSpPr/>
          <p:nvPr/>
        </p:nvSpPr>
        <p:spPr>
          <a:xfrm>
            <a:off x="7786759" y="816666"/>
            <a:ext cx="364330" cy="612903"/>
          </a:xfrm>
          <a:custGeom>
            <a:avLst/>
            <a:gdLst>
              <a:gd name="connsiteX0" fmla="*/ 3183673 w 3337470"/>
              <a:gd name="connsiteY0" fmla="*/ 27795 h 5614541"/>
              <a:gd name="connsiteX1" fmla="*/ 1083103 w 3337470"/>
              <a:gd name="connsiteY1" fmla="*/ 635650 h 5614541"/>
              <a:gd name="connsiteX2" fmla="*/ 27586 w 3337470"/>
              <a:gd name="connsiteY2" fmla="*/ 2550780 h 5614541"/>
              <a:gd name="connsiteX3" fmla="*/ 1219621 w 3337470"/>
              <a:gd name="connsiteY3" fmla="*/ 5202392 h 5614541"/>
              <a:gd name="connsiteX4" fmla="*/ 943795 w 3337470"/>
              <a:gd name="connsiteY4" fmla="*/ 5265397 h 5614541"/>
              <a:gd name="connsiteX5" fmla="*/ 814341 w 3337470"/>
              <a:gd name="connsiteY5" fmla="*/ 5471547 h 5614541"/>
              <a:gd name="connsiteX6" fmla="*/ 981990 w 3337470"/>
              <a:gd name="connsiteY6" fmla="*/ 5605361 h 5614541"/>
              <a:gd name="connsiteX7" fmla="*/ 1020447 w 3337470"/>
              <a:gd name="connsiteY7" fmla="*/ 5601001 h 5614541"/>
              <a:gd name="connsiteX8" fmla="*/ 1722090 w 3337470"/>
              <a:gd name="connsiteY8" fmla="*/ 5440720 h 5614541"/>
              <a:gd name="connsiteX9" fmla="*/ 1829526 w 3337470"/>
              <a:gd name="connsiteY9" fmla="*/ 5364460 h 5614541"/>
              <a:gd name="connsiteX10" fmla="*/ 1851545 w 3337470"/>
              <a:gd name="connsiteY10" fmla="*/ 5234570 h 5614541"/>
              <a:gd name="connsiteX11" fmla="*/ 1691264 w 3337470"/>
              <a:gd name="connsiteY11" fmla="*/ 4532970 h 5614541"/>
              <a:gd name="connsiteX12" fmla="*/ 1485114 w 3337470"/>
              <a:gd name="connsiteY12" fmla="*/ 4403473 h 5614541"/>
              <a:gd name="connsiteX13" fmla="*/ 1355659 w 3337470"/>
              <a:gd name="connsiteY13" fmla="*/ 4609623 h 5614541"/>
              <a:gd name="connsiteX14" fmla="*/ 1428475 w 3337470"/>
              <a:gd name="connsiteY14" fmla="*/ 4928397 h 5614541"/>
              <a:gd name="connsiteX15" fmla="*/ 369731 w 3337470"/>
              <a:gd name="connsiteY15" fmla="*/ 2588932 h 5614541"/>
              <a:gd name="connsiteX16" fmla="*/ 3145521 w 3337470"/>
              <a:gd name="connsiteY16" fmla="*/ 369939 h 5614541"/>
              <a:gd name="connsiteX17" fmla="*/ 3335669 w 3337470"/>
              <a:gd name="connsiteY17" fmla="*/ 217943 h 5614541"/>
              <a:gd name="connsiteX18" fmla="*/ 3183673 w 3337470"/>
              <a:gd name="connsiteY18" fmla="*/ 27795 h 561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7470" h="5614541">
                <a:moveTo>
                  <a:pt x="3183673" y="27795"/>
                </a:moveTo>
                <a:cubicBezTo>
                  <a:pt x="2425260" y="-56837"/>
                  <a:pt x="1679230" y="159124"/>
                  <a:pt x="1083103" y="635650"/>
                </a:cubicBezTo>
                <a:cubicBezTo>
                  <a:pt x="486977" y="1112176"/>
                  <a:pt x="112130" y="1792324"/>
                  <a:pt x="27586" y="2550780"/>
                </a:cubicBezTo>
                <a:cubicBezTo>
                  <a:pt x="-88875" y="3595615"/>
                  <a:pt x="373568" y="4606178"/>
                  <a:pt x="1219621" y="5202392"/>
                </a:cubicBezTo>
                <a:lnTo>
                  <a:pt x="943795" y="5265397"/>
                </a:lnTo>
                <a:cubicBezTo>
                  <a:pt x="851141" y="5286587"/>
                  <a:pt x="793150" y="5378893"/>
                  <a:pt x="814341" y="5471547"/>
                </a:cubicBezTo>
                <a:cubicBezTo>
                  <a:pt x="832566" y="5551339"/>
                  <a:pt x="903463" y="5605405"/>
                  <a:pt x="981990" y="5605361"/>
                </a:cubicBezTo>
                <a:cubicBezTo>
                  <a:pt x="994678" y="5605361"/>
                  <a:pt x="1007585" y="5603966"/>
                  <a:pt x="1020447" y="5601001"/>
                </a:cubicBezTo>
                <a:lnTo>
                  <a:pt x="1722090" y="5440720"/>
                </a:lnTo>
                <a:cubicBezTo>
                  <a:pt x="1766608" y="5430561"/>
                  <a:pt x="1805239" y="5403135"/>
                  <a:pt x="1829526" y="5364460"/>
                </a:cubicBezTo>
                <a:cubicBezTo>
                  <a:pt x="1853812" y="5325785"/>
                  <a:pt x="1861748" y="5279088"/>
                  <a:pt x="1851545" y="5234570"/>
                </a:cubicBezTo>
                <a:lnTo>
                  <a:pt x="1691264" y="4532970"/>
                </a:lnTo>
                <a:cubicBezTo>
                  <a:pt x="1670073" y="4440273"/>
                  <a:pt x="1577811" y="4382326"/>
                  <a:pt x="1485114" y="4403473"/>
                </a:cubicBezTo>
                <a:cubicBezTo>
                  <a:pt x="1392459" y="4424663"/>
                  <a:pt x="1334469" y="4516969"/>
                  <a:pt x="1355659" y="4609623"/>
                </a:cubicBezTo>
                <a:lnTo>
                  <a:pt x="1428475" y="4928397"/>
                </a:lnTo>
                <a:cubicBezTo>
                  <a:pt x="677823" y="4404955"/>
                  <a:pt x="266787" y="3512117"/>
                  <a:pt x="369731" y="2588932"/>
                </a:cubicBezTo>
                <a:cubicBezTo>
                  <a:pt x="523254" y="1211850"/>
                  <a:pt x="1768570" y="216460"/>
                  <a:pt x="3145521" y="369939"/>
                </a:cubicBezTo>
                <a:cubicBezTo>
                  <a:pt x="3240050" y="380535"/>
                  <a:pt x="3325118" y="312428"/>
                  <a:pt x="3335669" y="217943"/>
                </a:cubicBezTo>
                <a:cubicBezTo>
                  <a:pt x="3346177" y="123501"/>
                  <a:pt x="3278158" y="38346"/>
                  <a:pt x="3183673" y="27795"/>
                </a:cubicBezTo>
                <a:close/>
              </a:path>
            </a:pathLst>
          </a:custGeom>
          <a:solidFill>
            <a:schemeClr val="bg1"/>
          </a:solidFill>
          <a:ln w="12700" cap="flat">
            <a:solidFill>
              <a:schemeClr val="accent1"/>
            </a:solidFill>
            <a:prstDash val="solid"/>
            <a:miter/>
          </a:ln>
        </p:spPr>
        <p:txBody>
          <a:bodyPr rtlCol="0" anchor="ctr"/>
          <a:lstStyle/>
          <a:p>
            <a:endParaRPr lang="fr-FR">
              <a:latin typeface="FFF Equipe" panose="02000503000000020004" pitchFamily="50" charset="0"/>
            </a:endParaRPr>
          </a:p>
        </p:txBody>
      </p:sp>
      <p:sp>
        <p:nvSpPr>
          <p:cNvPr id="38" name="Forme libre : forme 37">
            <a:extLst>
              <a:ext uri="{FF2B5EF4-FFF2-40B4-BE49-F238E27FC236}">
                <a16:creationId xmlns:a16="http://schemas.microsoft.com/office/drawing/2014/main" id="{6FFF816B-12E5-E753-1DF3-096A1342C11E}"/>
              </a:ext>
            </a:extLst>
          </p:cNvPr>
          <p:cNvSpPr/>
          <p:nvPr/>
        </p:nvSpPr>
        <p:spPr>
          <a:xfrm>
            <a:off x="8047403" y="825997"/>
            <a:ext cx="364330" cy="616558"/>
          </a:xfrm>
          <a:custGeom>
            <a:avLst/>
            <a:gdLst>
              <a:gd name="connsiteX0" fmla="*/ 2082586 w 3337470"/>
              <a:gd name="connsiteY0" fmla="*/ 416187 h 5648027"/>
              <a:gd name="connsiteX1" fmla="*/ 2373150 w 3337470"/>
              <a:gd name="connsiteY1" fmla="*/ 349781 h 5648027"/>
              <a:gd name="connsiteX2" fmla="*/ 2502604 w 3337470"/>
              <a:gd name="connsiteY2" fmla="*/ 143675 h 5648027"/>
              <a:gd name="connsiteX3" fmla="*/ 2296498 w 3337470"/>
              <a:gd name="connsiteY3" fmla="*/ 14177 h 5648027"/>
              <a:gd name="connsiteX4" fmla="*/ 1594854 w 3337470"/>
              <a:gd name="connsiteY4" fmla="*/ 174501 h 5648027"/>
              <a:gd name="connsiteX5" fmla="*/ 1465400 w 3337470"/>
              <a:gd name="connsiteY5" fmla="*/ 380652 h 5648027"/>
              <a:gd name="connsiteX6" fmla="*/ 1625681 w 3337470"/>
              <a:gd name="connsiteY6" fmla="*/ 1082251 h 5648027"/>
              <a:gd name="connsiteX7" fmla="*/ 1793331 w 3337470"/>
              <a:gd name="connsiteY7" fmla="*/ 1216109 h 5648027"/>
              <a:gd name="connsiteX8" fmla="*/ 1831831 w 3337470"/>
              <a:gd name="connsiteY8" fmla="*/ 1211749 h 5648027"/>
              <a:gd name="connsiteX9" fmla="*/ 1961285 w 3337470"/>
              <a:gd name="connsiteY9" fmla="*/ 1005599 h 5648027"/>
              <a:gd name="connsiteX10" fmla="*/ 1892176 w 3337470"/>
              <a:gd name="connsiteY10" fmla="*/ 703001 h 5648027"/>
              <a:gd name="connsiteX11" fmla="*/ 2976863 w 3337470"/>
              <a:gd name="connsiteY11" fmla="*/ 3060299 h 5648027"/>
              <a:gd name="connsiteX12" fmla="*/ 201029 w 3337470"/>
              <a:gd name="connsiteY12" fmla="*/ 5279292 h 5648027"/>
              <a:gd name="connsiteX13" fmla="*/ 10881 w 3337470"/>
              <a:gd name="connsiteY13" fmla="*/ 5431245 h 5648027"/>
              <a:gd name="connsiteX14" fmla="*/ 162878 w 3337470"/>
              <a:gd name="connsiteY14" fmla="*/ 5621393 h 5648027"/>
              <a:gd name="connsiteX15" fmla="*/ 484966 w 3337470"/>
              <a:gd name="connsiteY15" fmla="*/ 5639357 h 5648027"/>
              <a:gd name="connsiteX16" fmla="*/ 2263447 w 3337470"/>
              <a:gd name="connsiteY16" fmla="*/ 5013581 h 5648027"/>
              <a:gd name="connsiteX17" fmla="*/ 3318964 w 3337470"/>
              <a:gd name="connsiteY17" fmla="*/ 3098407 h 5648027"/>
              <a:gd name="connsiteX18" fmla="*/ 2082586 w 3337470"/>
              <a:gd name="connsiteY18" fmla="*/ 416187 h 564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7470" h="5648027">
                <a:moveTo>
                  <a:pt x="2082586" y="416187"/>
                </a:moveTo>
                <a:lnTo>
                  <a:pt x="2373150" y="349781"/>
                </a:lnTo>
                <a:cubicBezTo>
                  <a:pt x="2465848" y="328634"/>
                  <a:pt x="2523795" y="236329"/>
                  <a:pt x="2502604" y="143675"/>
                </a:cubicBezTo>
                <a:cubicBezTo>
                  <a:pt x="2481457" y="50977"/>
                  <a:pt x="2389152" y="-7014"/>
                  <a:pt x="2296498" y="14177"/>
                </a:cubicBezTo>
                <a:lnTo>
                  <a:pt x="1594854" y="174501"/>
                </a:lnTo>
                <a:cubicBezTo>
                  <a:pt x="1502200" y="195648"/>
                  <a:pt x="1444209" y="287954"/>
                  <a:pt x="1465400" y="380652"/>
                </a:cubicBezTo>
                <a:lnTo>
                  <a:pt x="1625681" y="1082251"/>
                </a:lnTo>
                <a:cubicBezTo>
                  <a:pt x="1643907" y="1162043"/>
                  <a:pt x="1714847" y="1216109"/>
                  <a:pt x="1793331" y="1216109"/>
                </a:cubicBezTo>
                <a:cubicBezTo>
                  <a:pt x="1806019" y="1216109"/>
                  <a:pt x="1818925" y="1214670"/>
                  <a:pt x="1831831" y="1211749"/>
                </a:cubicBezTo>
                <a:cubicBezTo>
                  <a:pt x="1924485" y="1190559"/>
                  <a:pt x="1982476" y="1098253"/>
                  <a:pt x="1961285" y="1005599"/>
                </a:cubicBezTo>
                <a:lnTo>
                  <a:pt x="1892176" y="703001"/>
                </a:lnTo>
                <a:cubicBezTo>
                  <a:pt x="2659266" y="1223870"/>
                  <a:pt x="3080941" y="2126563"/>
                  <a:pt x="2976863" y="3060299"/>
                </a:cubicBezTo>
                <a:cubicBezTo>
                  <a:pt x="2823297" y="4437381"/>
                  <a:pt x="1578024" y="5432640"/>
                  <a:pt x="201029" y="5279292"/>
                </a:cubicBezTo>
                <a:cubicBezTo>
                  <a:pt x="106500" y="5268653"/>
                  <a:pt x="21433" y="5336803"/>
                  <a:pt x="10881" y="5431245"/>
                </a:cubicBezTo>
                <a:cubicBezTo>
                  <a:pt x="373" y="5525730"/>
                  <a:pt x="68392" y="5610885"/>
                  <a:pt x="162878" y="5621393"/>
                </a:cubicBezTo>
                <a:cubicBezTo>
                  <a:pt x="270662" y="5633427"/>
                  <a:pt x="378097" y="5639357"/>
                  <a:pt x="484966" y="5639357"/>
                </a:cubicBezTo>
                <a:cubicBezTo>
                  <a:pt x="1130275" y="5639357"/>
                  <a:pt x="1752040" y="5422393"/>
                  <a:pt x="2263447" y="5013581"/>
                </a:cubicBezTo>
                <a:cubicBezTo>
                  <a:pt x="2859574" y="4537055"/>
                  <a:pt x="3234420" y="3856907"/>
                  <a:pt x="3318964" y="3098407"/>
                </a:cubicBezTo>
                <a:cubicBezTo>
                  <a:pt x="3437474" y="2035521"/>
                  <a:pt x="2956763" y="1008041"/>
                  <a:pt x="2082586" y="416187"/>
                </a:cubicBezTo>
                <a:close/>
              </a:path>
            </a:pathLst>
          </a:custGeom>
          <a:solidFill>
            <a:schemeClr val="bg1"/>
          </a:solidFill>
          <a:ln w="12700" cap="flat">
            <a:solidFill>
              <a:schemeClr val="accent1"/>
            </a:solidFill>
            <a:prstDash val="solid"/>
            <a:miter/>
          </a:ln>
        </p:spPr>
        <p:txBody>
          <a:bodyPr rtlCol="0" anchor="ctr"/>
          <a:lstStyle/>
          <a:p>
            <a:endParaRPr lang="fr-FR">
              <a:latin typeface="FFF Equipe" panose="02000503000000020004" pitchFamily="50" charset="0"/>
            </a:endParaRPr>
          </a:p>
        </p:txBody>
      </p:sp>
      <p:sp>
        <p:nvSpPr>
          <p:cNvPr id="41" name="Forme libre : forme 40">
            <a:extLst>
              <a:ext uri="{FF2B5EF4-FFF2-40B4-BE49-F238E27FC236}">
                <a16:creationId xmlns:a16="http://schemas.microsoft.com/office/drawing/2014/main" id="{28EE9976-2540-0FCB-BA2F-1754DDB6042C}"/>
              </a:ext>
            </a:extLst>
          </p:cNvPr>
          <p:cNvSpPr>
            <a:spLocks noChangeAspect="1"/>
          </p:cNvSpPr>
          <p:nvPr/>
        </p:nvSpPr>
        <p:spPr>
          <a:xfrm>
            <a:off x="4693969" y="750948"/>
            <a:ext cx="757325" cy="757325"/>
          </a:xfrm>
          <a:custGeom>
            <a:avLst/>
            <a:gdLst>
              <a:gd name="connsiteX0" fmla="*/ 4563864 w 4581525"/>
              <a:gd name="connsiteY0" fmla="*/ 2247403 h 4581525"/>
              <a:gd name="connsiteX1" fmla="*/ 4335264 w 4581525"/>
              <a:gd name="connsiteY1" fmla="*/ 1942602 h 4581525"/>
              <a:gd name="connsiteX2" fmla="*/ 4213372 w 4581525"/>
              <a:gd name="connsiteY2" fmla="*/ 2034061 h 4581525"/>
              <a:gd name="connsiteX3" fmla="*/ 4350532 w 4581525"/>
              <a:gd name="connsiteY3" fmla="*/ 2216932 h 4581525"/>
              <a:gd name="connsiteX4" fmla="*/ 3737065 w 4581525"/>
              <a:gd name="connsiteY4" fmla="*/ 2216932 h 4581525"/>
              <a:gd name="connsiteX5" fmla="*/ 3367685 w 4581525"/>
              <a:gd name="connsiteY5" fmla="*/ 1326287 h 4581525"/>
              <a:gd name="connsiteX6" fmla="*/ 3797253 w 4581525"/>
              <a:gd name="connsiteY6" fmla="*/ 896748 h 4581525"/>
              <a:gd name="connsiteX7" fmla="*/ 3817570 w 4581525"/>
              <a:gd name="connsiteY7" fmla="*/ 1082228 h 4581525"/>
              <a:gd name="connsiteX8" fmla="*/ 3969075 w 4581525"/>
              <a:gd name="connsiteY8" fmla="*/ 1065636 h 4581525"/>
              <a:gd name="connsiteX9" fmla="*/ 3931422 w 4581525"/>
              <a:gd name="connsiteY9" fmla="*/ 722288 h 4581525"/>
              <a:gd name="connsiteX10" fmla="*/ 3864004 w 4581525"/>
              <a:gd name="connsiteY10" fmla="*/ 654832 h 4581525"/>
              <a:gd name="connsiteX11" fmla="*/ 3520657 w 4581525"/>
              <a:gd name="connsiteY11" fmla="*/ 617180 h 4581525"/>
              <a:gd name="connsiteX12" fmla="*/ 3503988 w 4581525"/>
              <a:gd name="connsiteY12" fmla="*/ 768684 h 4581525"/>
              <a:gd name="connsiteX13" fmla="*/ 3689468 w 4581525"/>
              <a:gd name="connsiteY13" fmla="*/ 789020 h 4581525"/>
              <a:gd name="connsiteX14" fmla="*/ 3259929 w 4581525"/>
              <a:gd name="connsiteY14" fmla="*/ 1218531 h 4581525"/>
              <a:gd name="connsiteX15" fmla="*/ 2369322 w 4581525"/>
              <a:gd name="connsiteY15" fmla="*/ 849189 h 4581525"/>
              <a:gd name="connsiteX16" fmla="*/ 2369322 w 4581525"/>
              <a:gd name="connsiteY16" fmla="*/ 235722 h 4581525"/>
              <a:gd name="connsiteX17" fmla="*/ 2552231 w 4581525"/>
              <a:gd name="connsiteY17" fmla="*/ 372873 h 4581525"/>
              <a:gd name="connsiteX18" fmla="*/ 2643614 w 4581525"/>
              <a:gd name="connsiteY18" fmla="*/ 250981 h 4581525"/>
              <a:gd name="connsiteX19" fmla="*/ 2338814 w 4581525"/>
              <a:gd name="connsiteY19" fmla="*/ 22381 h 4581525"/>
              <a:gd name="connsiteX20" fmla="*/ 2247431 w 4581525"/>
              <a:gd name="connsiteY20" fmla="*/ 22381 h 4581525"/>
              <a:gd name="connsiteX21" fmla="*/ 1942631 w 4581525"/>
              <a:gd name="connsiteY21" fmla="*/ 250981 h 4581525"/>
              <a:gd name="connsiteX22" fmla="*/ 2034014 w 4581525"/>
              <a:gd name="connsiteY22" fmla="*/ 372873 h 4581525"/>
              <a:gd name="connsiteX23" fmla="*/ 2216922 w 4581525"/>
              <a:gd name="connsiteY23" fmla="*/ 235722 h 4581525"/>
              <a:gd name="connsiteX24" fmla="*/ 2216922 w 4581525"/>
              <a:gd name="connsiteY24" fmla="*/ 849189 h 4581525"/>
              <a:gd name="connsiteX25" fmla="*/ 1326316 w 4581525"/>
              <a:gd name="connsiteY25" fmla="*/ 1218531 h 4581525"/>
              <a:gd name="connsiteX26" fmla="*/ 896776 w 4581525"/>
              <a:gd name="connsiteY26" fmla="*/ 789030 h 4581525"/>
              <a:gd name="connsiteX27" fmla="*/ 1082257 w 4581525"/>
              <a:gd name="connsiteY27" fmla="*/ 768684 h 4581525"/>
              <a:gd name="connsiteX28" fmla="*/ 1065588 w 4581525"/>
              <a:gd name="connsiteY28" fmla="*/ 617180 h 4581525"/>
              <a:gd name="connsiteX29" fmla="*/ 722240 w 4581525"/>
              <a:gd name="connsiteY29" fmla="*/ 654841 h 4581525"/>
              <a:gd name="connsiteX30" fmla="*/ 654822 w 4581525"/>
              <a:gd name="connsiteY30" fmla="*/ 722297 h 4581525"/>
              <a:gd name="connsiteX31" fmla="*/ 617170 w 4581525"/>
              <a:gd name="connsiteY31" fmla="*/ 1065645 h 4581525"/>
              <a:gd name="connsiteX32" fmla="*/ 768675 w 4581525"/>
              <a:gd name="connsiteY32" fmla="*/ 1082238 h 4581525"/>
              <a:gd name="connsiteX33" fmla="*/ 788991 w 4581525"/>
              <a:gd name="connsiteY33" fmla="*/ 896757 h 4581525"/>
              <a:gd name="connsiteX34" fmla="*/ 1218559 w 4581525"/>
              <a:gd name="connsiteY34" fmla="*/ 1326297 h 4581525"/>
              <a:gd name="connsiteX35" fmla="*/ 849180 w 4581525"/>
              <a:gd name="connsiteY35" fmla="*/ 2216941 h 4581525"/>
              <a:gd name="connsiteX36" fmla="*/ 235722 w 4581525"/>
              <a:gd name="connsiteY36" fmla="*/ 2216941 h 4581525"/>
              <a:gd name="connsiteX37" fmla="*/ 372873 w 4581525"/>
              <a:gd name="connsiteY37" fmla="*/ 2034071 h 4581525"/>
              <a:gd name="connsiteX38" fmla="*/ 250981 w 4581525"/>
              <a:gd name="connsiteY38" fmla="*/ 1942612 h 4581525"/>
              <a:gd name="connsiteX39" fmla="*/ 22381 w 4581525"/>
              <a:gd name="connsiteY39" fmla="*/ 2247412 h 4581525"/>
              <a:gd name="connsiteX40" fmla="*/ 22381 w 4581525"/>
              <a:gd name="connsiteY40" fmla="*/ 2338871 h 4581525"/>
              <a:gd name="connsiteX41" fmla="*/ 250981 w 4581525"/>
              <a:gd name="connsiteY41" fmla="*/ 2643671 h 4581525"/>
              <a:gd name="connsiteX42" fmla="*/ 372873 w 4581525"/>
              <a:gd name="connsiteY42" fmla="*/ 2552212 h 4581525"/>
              <a:gd name="connsiteX43" fmla="*/ 235722 w 4581525"/>
              <a:gd name="connsiteY43" fmla="*/ 2369341 h 4581525"/>
              <a:gd name="connsiteX44" fmla="*/ 849189 w 4581525"/>
              <a:gd name="connsiteY44" fmla="*/ 2369341 h 4581525"/>
              <a:gd name="connsiteX45" fmla="*/ 1218569 w 4581525"/>
              <a:gd name="connsiteY45" fmla="*/ 3259986 h 4581525"/>
              <a:gd name="connsiteX46" fmla="*/ 784467 w 4581525"/>
              <a:gd name="connsiteY46" fmla="*/ 3694059 h 4581525"/>
              <a:gd name="connsiteX47" fmla="*/ 752158 w 4581525"/>
              <a:gd name="connsiteY47" fmla="*/ 3467736 h 4581525"/>
              <a:gd name="connsiteX48" fmla="*/ 601244 w 4581525"/>
              <a:gd name="connsiteY48" fmla="*/ 3489320 h 4581525"/>
              <a:gd name="connsiteX49" fmla="*/ 655118 w 4581525"/>
              <a:gd name="connsiteY49" fmla="*/ 3866490 h 4581525"/>
              <a:gd name="connsiteX50" fmla="*/ 719783 w 4581525"/>
              <a:gd name="connsiteY50" fmla="*/ 3931118 h 4581525"/>
              <a:gd name="connsiteX51" fmla="*/ 1096916 w 4581525"/>
              <a:gd name="connsiteY51" fmla="*/ 3985029 h 4581525"/>
              <a:gd name="connsiteX52" fmla="*/ 1118499 w 4581525"/>
              <a:gd name="connsiteY52" fmla="*/ 3834191 h 4581525"/>
              <a:gd name="connsiteX53" fmla="*/ 892195 w 4581525"/>
              <a:gd name="connsiteY53" fmla="*/ 3801816 h 4581525"/>
              <a:gd name="connsiteX54" fmla="*/ 1326316 w 4581525"/>
              <a:gd name="connsiteY54" fmla="*/ 3367724 h 4581525"/>
              <a:gd name="connsiteX55" fmla="*/ 2216922 w 4581525"/>
              <a:gd name="connsiteY55" fmla="*/ 3737065 h 4581525"/>
              <a:gd name="connsiteX56" fmla="*/ 2216922 w 4581525"/>
              <a:gd name="connsiteY56" fmla="*/ 4350532 h 4581525"/>
              <a:gd name="connsiteX57" fmla="*/ 2034014 w 4581525"/>
              <a:gd name="connsiteY57" fmla="*/ 4213391 h 4581525"/>
              <a:gd name="connsiteX58" fmla="*/ 1942631 w 4581525"/>
              <a:gd name="connsiteY58" fmla="*/ 4335283 h 4581525"/>
              <a:gd name="connsiteX59" fmla="*/ 2247431 w 4581525"/>
              <a:gd name="connsiteY59" fmla="*/ 4563883 h 4581525"/>
              <a:gd name="connsiteX60" fmla="*/ 2338814 w 4581525"/>
              <a:gd name="connsiteY60" fmla="*/ 4563883 h 4581525"/>
              <a:gd name="connsiteX61" fmla="*/ 2643614 w 4581525"/>
              <a:gd name="connsiteY61" fmla="*/ 4335283 h 4581525"/>
              <a:gd name="connsiteX62" fmla="*/ 2552231 w 4581525"/>
              <a:gd name="connsiteY62" fmla="*/ 4213391 h 4581525"/>
              <a:gd name="connsiteX63" fmla="*/ 2369322 w 4581525"/>
              <a:gd name="connsiteY63" fmla="*/ 4350542 h 4581525"/>
              <a:gd name="connsiteX64" fmla="*/ 2369322 w 4581525"/>
              <a:gd name="connsiteY64" fmla="*/ 3737074 h 4581525"/>
              <a:gd name="connsiteX65" fmla="*/ 3259929 w 4581525"/>
              <a:gd name="connsiteY65" fmla="*/ 3367733 h 4581525"/>
              <a:gd name="connsiteX66" fmla="*/ 3689468 w 4581525"/>
              <a:gd name="connsiteY66" fmla="*/ 3797244 h 4581525"/>
              <a:gd name="connsiteX67" fmla="*/ 3503988 w 4581525"/>
              <a:gd name="connsiteY67" fmla="*/ 3817580 h 4581525"/>
              <a:gd name="connsiteX68" fmla="*/ 3520657 w 4581525"/>
              <a:gd name="connsiteY68" fmla="*/ 3969084 h 4581525"/>
              <a:gd name="connsiteX69" fmla="*/ 3864004 w 4581525"/>
              <a:gd name="connsiteY69" fmla="*/ 3931423 h 4581525"/>
              <a:gd name="connsiteX70" fmla="*/ 3931422 w 4581525"/>
              <a:gd name="connsiteY70" fmla="*/ 3863966 h 4581525"/>
              <a:gd name="connsiteX71" fmla="*/ 3969075 w 4581525"/>
              <a:gd name="connsiteY71" fmla="*/ 3520619 h 4581525"/>
              <a:gd name="connsiteX72" fmla="*/ 3817570 w 4581525"/>
              <a:gd name="connsiteY72" fmla="*/ 3504026 h 4581525"/>
              <a:gd name="connsiteX73" fmla="*/ 3797253 w 4581525"/>
              <a:gd name="connsiteY73" fmla="*/ 3689506 h 4581525"/>
              <a:gd name="connsiteX74" fmla="*/ 3367685 w 4581525"/>
              <a:gd name="connsiteY74" fmla="*/ 3259967 h 4581525"/>
              <a:gd name="connsiteX75" fmla="*/ 3737065 w 4581525"/>
              <a:gd name="connsiteY75" fmla="*/ 2369322 h 4581525"/>
              <a:gd name="connsiteX76" fmla="*/ 4350532 w 4581525"/>
              <a:gd name="connsiteY76" fmla="*/ 2369322 h 4581525"/>
              <a:gd name="connsiteX77" fmla="*/ 4213382 w 4581525"/>
              <a:gd name="connsiteY77" fmla="*/ 2552193 h 4581525"/>
              <a:gd name="connsiteX78" fmla="*/ 4335273 w 4581525"/>
              <a:gd name="connsiteY78" fmla="*/ 2643652 h 4581525"/>
              <a:gd name="connsiteX79" fmla="*/ 4563873 w 4581525"/>
              <a:gd name="connsiteY79" fmla="*/ 2338852 h 4581525"/>
              <a:gd name="connsiteX80" fmla="*/ 4563864 w 4581525"/>
              <a:gd name="connsiteY80" fmla="*/ 2247403 h 4581525"/>
              <a:gd name="connsiteX81" fmla="*/ 4563864 w 4581525"/>
              <a:gd name="connsiteY81" fmla="*/ 2247403 h 4581525"/>
              <a:gd name="connsiteX82" fmla="*/ 2293122 w 4581525"/>
              <a:gd name="connsiteY82" fmla="*/ 3588532 h 4581525"/>
              <a:gd name="connsiteX83" fmla="*/ 997722 w 4581525"/>
              <a:gd name="connsiteY83" fmla="*/ 2293132 h 4581525"/>
              <a:gd name="connsiteX84" fmla="*/ 2293122 w 4581525"/>
              <a:gd name="connsiteY84" fmla="*/ 997732 h 4581525"/>
              <a:gd name="connsiteX85" fmla="*/ 3588522 w 4581525"/>
              <a:gd name="connsiteY85" fmla="*/ 2293132 h 4581525"/>
              <a:gd name="connsiteX86" fmla="*/ 2293122 w 4581525"/>
              <a:gd name="connsiteY86" fmla="*/ 3588532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581525" h="4581525">
                <a:moveTo>
                  <a:pt x="4563864" y="2247403"/>
                </a:moveTo>
                <a:lnTo>
                  <a:pt x="4335264" y="1942602"/>
                </a:lnTo>
                <a:lnTo>
                  <a:pt x="4213372" y="2034061"/>
                </a:lnTo>
                <a:lnTo>
                  <a:pt x="4350532" y="2216932"/>
                </a:lnTo>
                <a:lnTo>
                  <a:pt x="3737065" y="2216932"/>
                </a:lnTo>
                <a:cubicBezTo>
                  <a:pt x="3719958" y="1886424"/>
                  <a:pt x="3589513" y="1571889"/>
                  <a:pt x="3367685" y="1326287"/>
                </a:cubicBezTo>
                <a:lnTo>
                  <a:pt x="3797253" y="896748"/>
                </a:lnTo>
                <a:lnTo>
                  <a:pt x="3817570" y="1082228"/>
                </a:lnTo>
                <a:lnTo>
                  <a:pt x="3969075" y="1065636"/>
                </a:lnTo>
                <a:lnTo>
                  <a:pt x="3931422" y="722288"/>
                </a:lnTo>
                <a:cubicBezTo>
                  <a:pt x="3927546" y="686779"/>
                  <a:pt x="3899514" y="658728"/>
                  <a:pt x="3864004" y="654832"/>
                </a:cubicBezTo>
                <a:lnTo>
                  <a:pt x="3520657" y="617180"/>
                </a:lnTo>
                <a:lnTo>
                  <a:pt x="3503988" y="768684"/>
                </a:lnTo>
                <a:lnTo>
                  <a:pt x="3689468" y="789020"/>
                </a:lnTo>
                <a:lnTo>
                  <a:pt x="3259929" y="1218531"/>
                </a:lnTo>
                <a:cubicBezTo>
                  <a:pt x="3014327" y="996722"/>
                  <a:pt x="2699812" y="866287"/>
                  <a:pt x="2369322" y="849189"/>
                </a:cubicBezTo>
                <a:lnTo>
                  <a:pt x="2369322" y="235722"/>
                </a:lnTo>
                <a:lnTo>
                  <a:pt x="2552231" y="372873"/>
                </a:lnTo>
                <a:lnTo>
                  <a:pt x="2643614" y="250981"/>
                </a:lnTo>
                <a:lnTo>
                  <a:pt x="2338814" y="22381"/>
                </a:lnTo>
                <a:cubicBezTo>
                  <a:pt x="2311744" y="2065"/>
                  <a:pt x="2274511" y="2065"/>
                  <a:pt x="2247431" y="22381"/>
                </a:cubicBezTo>
                <a:lnTo>
                  <a:pt x="1942631" y="250981"/>
                </a:lnTo>
                <a:lnTo>
                  <a:pt x="2034014" y="372873"/>
                </a:lnTo>
                <a:lnTo>
                  <a:pt x="2216922" y="235722"/>
                </a:lnTo>
                <a:lnTo>
                  <a:pt x="2216922" y="849189"/>
                </a:lnTo>
                <a:cubicBezTo>
                  <a:pt x="1886433" y="866296"/>
                  <a:pt x="1571918" y="996722"/>
                  <a:pt x="1326316" y="1218531"/>
                </a:cubicBezTo>
                <a:lnTo>
                  <a:pt x="896776" y="789030"/>
                </a:lnTo>
                <a:lnTo>
                  <a:pt x="1082257" y="768684"/>
                </a:lnTo>
                <a:lnTo>
                  <a:pt x="1065588" y="617180"/>
                </a:lnTo>
                <a:lnTo>
                  <a:pt x="722240" y="654841"/>
                </a:lnTo>
                <a:cubicBezTo>
                  <a:pt x="686731" y="658737"/>
                  <a:pt x="658699" y="686788"/>
                  <a:pt x="654822" y="722297"/>
                </a:cubicBezTo>
                <a:lnTo>
                  <a:pt x="617170" y="1065645"/>
                </a:lnTo>
                <a:lnTo>
                  <a:pt x="768675" y="1082238"/>
                </a:lnTo>
                <a:lnTo>
                  <a:pt x="788991" y="896757"/>
                </a:lnTo>
                <a:lnTo>
                  <a:pt x="1218559" y="1326297"/>
                </a:lnTo>
                <a:cubicBezTo>
                  <a:pt x="996732" y="1571899"/>
                  <a:pt x="866287" y="1886424"/>
                  <a:pt x="849180" y="2216941"/>
                </a:cubicBezTo>
                <a:lnTo>
                  <a:pt x="235722" y="2216941"/>
                </a:lnTo>
                <a:lnTo>
                  <a:pt x="372873" y="2034071"/>
                </a:lnTo>
                <a:lnTo>
                  <a:pt x="250981" y="1942612"/>
                </a:lnTo>
                <a:lnTo>
                  <a:pt x="22381" y="2247412"/>
                </a:lnTo>
                <a:cubicBezTo>
                  <a:pt x="2065" y="2274511"/>
                  <a:pt x="2065" y="2311763"/>
                  <a:pt x="22381" y="2338871"/>
                </a:cubicBezTo>
                <a:lnTo>
                  <a:pt x="250981" y="2643671"/>
                </a:lnTo>
                <a:lnTo>
                  <a:pt x="372873" y="2552212"/>
                </a:lnTo>
                <a:lnTo>
                  <a:pt x="235722" y="2369341"/>
                </a:lnTo>
                <a:lnTo>
                  <a:pt x="849189" y="2369341"/>
                </a:lnTo>
                <a:cubicBezTo>
                  <a:pt x="866296" y="2699849"/>
                  <a:pt x="996741" y="3014384"/>
                  <a:pt x="1218569" y="3259986"/>
                </a:cubicBezTo>
                <a:lnTo>
                  <a:pt x="784467" y="3694059"/>
                </a:lnTo>
                <a:lnTo>
                  <a:pt x="752158" y="3467736"/>
                </a:lnTo>
                <a:lnTo>
                  <a:pt x="601244" y="3489320"/>
                </a:lnTo>
                <a:lnTo>
                  <a:pt x="655118" y="3866490"/>
                </a:lnTo>
                <a:cubicBezTo>
                  <a:pt x="659937" y="3899999"/>
                  <a:pt x="686274" y="3926327"/>
                  <a:pt x="719783" y="3931118"/>
                </a:cubicBezTo>
                <a:lnTo>
                  <a:pt x="1096916" y="3985029"/>
                </a:lnTo>
                <a:lnTo>
                  <a:pt x="1118499" y="3834191"/>
                </a:lnTo>
                <a:lnTo>
                  <a:pt x="892195" y="3801816"/>
                </a:lnTo>
                <a:lnTo>
                  <a:pt x="1326316" y="3367724"/>
                </a:lnTo>
                <a:cubicBezTo>
                  <a:pt x="1571918" y="3589532"/>
                  <a:pt x="1886424" y="3719967"/>
                  <a:pt x="2216922" y="3737065"/>
                </a:cubicBezTo>
                <a:lnTo>
                  <a:pt x="2216922" y="4350532"/>
                </a:lnTo>
                <a:lnTo>
                  <a:pt x="2034014" y="4213391"/>
                </a:lnTo>
                <a:lnTo>
                  <a:pt x="1942631" y="4335283"/>
                </a:lnTo>
                <a:lnTo>
                  <a:pt x="2247431" y="4563883"/>
                </a:lnTo>
                <a:cubicBezTo>
                  <a:pt x="2274492" y="4584228"/>
                  <a:pt x="2311744" y="4584228"/>
                  <a:pt x="2338814" y="4563883"/>
                </a:cubicBezTo>
                <a:lnTo>
                  <a:pt x="2643614" y="4335283"/>
                </a:lnTo>
                <a:lnTo>
                  <a:pt x="2552231" y="4213391"/>
                </a:lnTo>
                <a:lnTo>
                  <a:pt x="2369322" y="4350542"/>
                </a:lnTo>
                <a:lnTo>
                  <a:pt x="2369322" y="3737074"/>
                </a:lnTo>
                <a:cubicBezTo>
                  <a:pt x="2699812" y="3719967"/>
                  <a:pt x="3014327" y="3589542"/>
                  <a:pt x="3259929" y="3367733"/>
                </a:cubicBezTo>
                <a:lnTo>
                  <a:pt x="3689468" y="3797244"/>
                </a:lnTo>
                <a:lnTo>
                  <a:pt x="3503988" y="3817580"/>
                </a:lnTo>
                <a:lnTo>
                  <a:pt x="3520657" y="3969084"/>
                </a:lnTo>
                <a:lnTo>
                  <a:pt x="3864004" y="3931423"/>
                </a:lnTo>
                <a:cubicBezTo>
                  <a:pt x="3899514" y="3927527"/>
                  <a:pt x="3927546" y="3899476"/>
                  <a:pt x="3931422" y="3863966"/>
                </a:cubicBezTo>
                <a:lnTo>
                  <a:pt x="3969075" y="3520619"/>
                </a:lnTo>
                <a:lnTo>
                  <a:pt x="3817570" y="3504026"/>
                </a:lnTo>
                <a:lnTo>
                  <a:pt x="3797253" y="3689506"/>
                </a:lnTo>
                <a:lnTo>
                  <a:pt x="3367685" y="3259967"/>
                </a:lnTo>
                <a:cubicBezTo>
                  <a:pt x="3589513" y="3014365"/>
                  <a:pt x="3719958" y="2699840"/>
                  <a:pt x="3737065" y="2369322"/>
                </a:cubicBezTo>
                <a:lnTo>
                  <a:pt x="4350532" y="2369322"/>
                </a:lnTo>
                <a:lnTo>
                  <a:pt x="4213382" y="2552193"/>
                </a:lnTo>
                <a:lnTo>
                  <a:pt x="4335273" y="2643652"/>
                </a:lnTo>
                <a:lnTo>
                  <a:pt x="4563873" y="2338852"/>
                </a:lnTo>
                <a:cubicBezTo>
                  <a:pt x="4584180" y="2311763"/>
                  <a:pt x="4584180" y="2274501"/>
                  <a:pt x="4563864" y="2247403"/>
                </a:cubicBezTo>
                <a:lnTo>
                  <a:pt x="4563864" y="2247403"/>
                </a:lnTo>
                <a:close/>
                <a:moveTo>
                  <a:pt x="2293122" y="3588532"/>
                </a:moveTo>
                <a:cubicBezTo>
                  <a:pt x="1577690" y="3588532"/>
                  <a:pt x="997722" y="3008564"/>
                  <a:pt x="997722" y="2293132"/>
                </a:cubicBezTo>
                <a:cubicBezTo>
                  <a:pt x="997722" y="1577700"/>
                  <a:pt x="1577690" y="997732"/>
                  <a:pt x="2293122" y="997732"/>
                </a:cubicBezTo>
                <a:cubicBezTo>
                  <a:pt x="3008555" y="997732"/>
                  <a:pt x="3588522" y="1577700"/>
                  <a:pt x="3588522" y="2293132"/>
                </a:cubicBezTo>
                <a:cubicBezTo>
                  <a:pt x="3587722" y="3008231"/>
                  <a:pt x="3008221" y="3587732"/>
                  <a:pt x="2293122" y="3588532"/>
                </a:cubicBezTo>
                <a:close/>
              </a:path>
            </a:pathLst>
          </a:custGeom>
          <a:solidFill>
            <a:schemeClr val="bg1"/>
          </a:solidFill>
          <a:ln w="9525" cap="flat">
            <a:noFill/>
            <a:prstDash val="solid"/>
            <a:miter/>
          </a:ln>
        </p:spPr>
        <p:txBody>
          <a:bodyPr rtlCol="0" anchor="ctr"/>
          <a:lstStyle/>
          <a:p>
            <a:endParaRPr lang="fr-FR">
              <a:latin typeface="FFF Equipe" panose="02000503000000020004" pitchFamily="50" charset="0"/>
            </a:endParaRPr>
          </a:p>
        </p:txBody>
      </p:sp>
      <p:sp>
        <p:nvSpPr>
          <p:cNvPr id="42" name="Ellipse 41">
            <a:extLst>
              <a:ext uri="{FF2B5EF4-FFF2-40B4-BE49-F238E27FC236}">
                <a16:creationId xmlns:a16="http://schemas.microsoft.com/office/drawing/2014/main" id="{E0644EA3-4955-9204-1313-7C077505D43B}"/>
              </a:ext>
            </a:extLst>
          </p:cNvPr>
          <p:cNvSpPr>
            <a:spLocks noChangeAspect="1"/>
          </p:cNvSpPr>
          <p:nvPr/>
        </p:nvSpPr>
        <p:spPr>
          <a:xfrm>
            <a:off x="4792756" y="849734"/>
            <a:ext cx="559753" cy="55975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FF Equipe" panose="02000503000000020004" pitchFamily="50" charset="0"/>
            </a:endParaRPr>
          </a:p>
        </p:txBody>
      </p:sp>
      <p:pic>
        <p:nvPicPr>
          <p:cNvPr id="43" name="Graphique 42">
            <a:extLst>
              <a:ext uri="{FF2B5EF4-FFF2-40B4-BE49-F238E27FC236}">
                <a16:creationId xmlns:a16="http://schemas.microsoft.com/office/drawing/2014/main" id="{171F39EE-DFAF-7C8F-F6AE-7C0D61E20B6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69898" y="926876"/>
            <a:ext cx="405469" cy="405469"/>
          </a:xfrm>
          <a:prstGeom prst="rect">
            <a:avLst/>
          </a:prstGeom>
        </p:spPr>
      </p:pic>
      <p:sp>
        <p:nvSpPr>
          <p:cNvPr id="44" name="Ellipse 43">
            <a:extLst>
              <a:ext uri="{FF2B5EF4-FFF2-40B4-BE49-F238E27FC236}">
                <a16:creationId xmlns:a16="http://schemas.microsoft.com/office/drawing/2014/main" id="{7FB4E116-E34A-7469-DE8D-6F5BE49220CC}"/>
              </a:ext>
            </a:extLst>
          </p:cNvPr>
          <p:cNvSpPr>
            <a:spLocks noChangeAspect="1"/>
          </p:cNvSpPr>
          <p:nvPr/>
        </p:nvSpPr>
        <p:spPr>
          <a:xfrm>
            <a:off x="1741029" y="849734"/>
            <a:ext cx="559753" cy="55975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FFF Equipe" panose="02000503000000020004" pitchFamily="50" charset="0"/>
            </a:endParaRPr>
          </a:p>
        </p:txBody>
      </p:sp>
      <p:pic>
        <p:nvPicPr>
          <p:cNvPr id="45" name="Graphique 44">
            <a:extLst>
              <a:ext uri="{FF2B5EF4-FFF2-40B4-BE49-F238E27FC236}">
                <a16:creationId xmlns:a16="http://schemas.microsoft.com/office/drawing/2014/main" id="{D1DCF996-F8DF-9DA6-96CA-49608DC7CA4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18171" y="926876"/>
            <a:ext cx="405469" cy="405469"/>
          </a:xfrm>
          <a:prstGeom prst="rect">
            <a:avLst/>
          </a:prstGeom>
        </p:spPr>
      </p:pic>
      <p:sp>
        <p:nvSpPr>
          <p:cNvPr id="46" name="Forme libre : forme 45">
            <a:extLst>
              <a:ext uri="{FF2B5EF4-FFF2-40B4-BE49-F238E27FC236}">
                <a16:creationId xmlns:a16="http://schemas.microsoft.com/office/drawing/2014/main" id="{E2771C8B-615F-0012-1440-76AAC1325FF1}"/>
              </a:ext>
            </a:extLst>
          </p:cNvPr>
          <p:cNvSpPr>
            <a:spLocks noChangeAspect="1"/>
          </p:cNvSpPr>
          <p:nvPr/>
        </p:nvSpPr>
        <p:spPr>
          <a:xfrm>
            <a:off x="1642242" y="750948"/>
            <a:ext cx="757325" cy="757325"/>
          </a:xfrm>
          <a:custGeom>
            <a:avLst/>
            <a:gdLst>
              <a:gd name="connsiteX0" fmla="*/ 4563864 w 4581525"/>
              <a:gd name="connsiteY0" fmla="*/ 2247403 h 4581525"/>
              <a:gd name="connsiteX1" fmla="*/ 4335264 w 4581525"/>
              <a:gd name="connsiteY1" fmla="*/ 1942602 h 4581525"/>
              <a:gd name="connsiteX2" fmla="*/ 4213372 w 4581525"/>
              <a:gd name="connsiteY2" fmla="*/ 2034061 h 4581525"/>
              <a:gd name="connsiteX3" fmla="*/ 4350532 w 4581525"/>
              <a:gd name="connsiteY3" fmla="*/ 2216932 h 4581525"/>
              <a:gd name="connsiteX4" fmla="*/ 3737065 w 4581525"/>
              <a:gd name="connsiteY4" fmla="*/ 2216932 h 4581525"/>
              <a:gd name="connsiteX5" fmla="*/ 3367685 w 4581525"/>
              <a:gd name="connsiteY5" fmla="*/ 1326287 h 4581525"/>
              <a:gd name="connsiteX6" fmla="*/ 3797253 w 4581525"/>
              <a:gd name="connsiteY6" fmla="*/ 896748 h 4581525"/>
              <a:gd name="connsiteX7" fmla="*/ 3817570 w 4581525"/>
              <a:gd name="connsiteY7" fmla="*/ 1082228 h 4581525"/>
              <a:gd name="connsiteX8" fmla="*/ 3969075 w 4581525"/>
              <a:gd name="connsiteY8" fmla="*/ 1065636 h 4581525"/>
              <a:gd name="connsiteX9" fmla="*/ 3931422 w 4581525"/>
              <a:gd name="connsiteY9" fmla="*/ 722288 h 4581525"/>
              <a:gd name="connsiteX10" fmla="*/ 3864004 w 4581525"/>
              <a:gd name="connsiteY10" fmla="*/ 654832 h 4581525"/>
              <a:gd name="connsiteX11" fmla="*/ 3520657 w 4581525"/>
              <a:gd name="connsiteY11" fmla="*/ 617180 h 4581525"/>
              <a:gd name="connsiteX12" fmla="*/ 3503988 w 4581525"/>
              <a:gd name="connsiteY12" fmla="*/ 768684 h 4581525"/>
              <a:gd name="connsiteX13" fmla="*/ 3689468 w 4581525"/>
              <a:gd name="connsiteY13" fmla="*/ 789020 h 4581525"/>
              <a:gd name="connsiteX14" fmla="*/ 3259929 w 4581525"/>
              <a:gd name="connsiteY14" fmla="*/ 1218531 h 4581525"/>
              <a:gd name="connsiteX15" fmla="*/ 2369322 w 4581525"/>
              <a:gd name="connsiteY15" fmla="*/ 849189 h 4581525"/>
              <a:gd name="connsiteX16" fmla="*/ 2369322 w 4581525"/>
              <a:gd name="connsiteY16" fmla="*/ 235722 h 4581525"/>
              <a:gd name="connsiteX17" fmla="*/ 2552231 w 4581525"/>
              <a:gd name="connsiteY17" fmla="*/ 372873 h 4581525"/>
              <a:gd name="connsiteX18" fmla="*/ 2643614 w 4581525"/>
              <a:gd name="connsiteY18" fmla="*/ 250981 h 4581525"/>
              <a:gd name="connsiteX19" fmla="*/ 2338814 w 4581525"/>
              <a:gd name="connsiteY19" fmla="*/ 22381 h 4581525"/>
              <a:gd name="connsiteX20" fmla="*/ 2247431 w 4581525"/>
              <a:gd name="connsiteY20" fmla="*/ 22381 h 4581525"/>
              <a:gd name="connsiteX21" fmla="*/ 1942631 w 4581525"/>
              <a:gd name="connsiteY21" fmla="*/ 250981 h 4581525"/>
              <a:gd name="connsiteX22" fmla="*/ 2034014 w 4581525"/>
              <a:gd name="connsiteY22" fmla="*/ 372873 h 4581525"/>
              <a:gd name="connsiteX23" fmla="*/ 2216922 w 4581525"/>
              <a:gd name="connsiteY23" fmla="*/ 235722 h 4581525"/>
              <a:gd name="connsiteX24" fmla="*/ 2216922 w 4581525"/>
              <a:gd name="connsiteY24" fmla="*/ 849189 h 4581525"/>
              <a:gd name="connsiteX25" fmla="*/ 1326316 w 4581525"/>
              <a:gd name="connsiteY25" fmla="*/ 1218531 h 4581525"/>
              <a:gd name="connsiteX26" fmla="*/ 896776 w 4581525"/>
              <a:gd name="connsiteY26" fmla="*/ 789030 h 4581525"/>
              <a:gd name="connsiteX27" fmla="*/ 1082257 w 4581525"/>
              <a:gd name="connsiteY27" fmla="*/ 768684 h 4581525"/>
              <a:gd name="connsiteX28" fmla="*/ 1065588 w 4581525"/>
              <a:gd name="connsiteY28" fmla="*/ 617180 h 4581525"/>
              <a:gd name="connsiteX29" fmla="*/ 722240 w 4581525"/>
              <a:gd name="connsiteY29" fmla="*/ 654841 h 4581525"/>
              <a:gd name="connsiteX30" fmla="*/ 654822 w 4581525"/>
              <a:gd name="connsiteY30" fmla="*/ 722297 h 4581525"/>
              <a:gd name="connsiteX31" fmla="*/ 617170 w 4581525"/>
              <a:gd name="connsiteY31" fmla="*/ 1065645 h 4581525"/>
              <a:gd name="connsiteX32" fmla="*/ 768675 w 4581525"/>
              <a:gd name="connsiteY32" fmla="*/ 1082238 h 4581525"/>
              <a:gd name="connsiteX33" fmla="*/ 788991 w 4581525"/>
              <a:gd name="connsiteY33" fmla="*/ 896757 h 4581525"/>
              <a:gd name="connsiteX34" fmla="*/ 1218559 w 4581525"/>
              <a:gd name="connsiteY34" fmla="*/ 1326297 h 4581525"/>
              <a:gd name="connsiteX35" fmla="*/ 849180 w 4581525"/>
              <a:gd name="connsiteY35" fmla="*/ 2216941 h 4581525"/>
              <a:gd name="connsiteX36" fmla="*/ 235722 w 4581525"/>
              <a:gd name="connsiteY36" fmla="*/ 2216941 h 4581525"/>
              <a:gd name="connsiteX37" fmla="*/ 372873 w 4581525"/>
              <a:gd name="connsiteY37" fmla="*/ 2034071 h 4581525"/>
              <a:gd name="connsiteX38" fmla="*/ 250981 w 4581525"/>
              <a:gd name="connsiteY38" fmla="*/ 1942612 h 4581525"/>
              <a:gd name="connsiteX39" fmla="*/ 22381 w 4581525"/>
              <a:gd name="connsiteY39" fmla="*/ 2247412 h 4581525"/>
              <a:gd name="connsiteX40" fmla="*/ 22381 w 4581525"/>
              <a:gd name="connsiteY40" fmla="*/ 2338871 h 4581525"/>
              <a:gd name="connsiteX41" fmla="*/ 250981 w 4581525"/>
              <a:gd name="connsiteY41" fmla="*/ 2643671 h 4581525"/>
              <a:gd name="connsiteX42" fmla="*/ 372873 w 4581525"/>
              <a:gd name="connsiteY42" fmla="*/ 2552212 h 4581525"/>
              <a:gd name="connsiteX43" fmla="*/ 235722 w 4581525"/>
              <a:gd name="connsiteY43" fmla="*/ 2369341 h 4581525"/>
              <a:gd name="connsiteX44" fmla="*/ 849189 w 4581525"/>
              <a:gd name="connsiteY44" fmla="*/ 2369341 h 4581525"/>
              <a:gd name="connsiteX45" fmla="*/ 1218569 w 4581525"/>
              <a:gd name="connsiteY45" fmla="*/ 3259986 h 4581525"/>
              <a:gd name="connsiteX46" fmla="*/ 784467 w 4581525"/>
              <a:gd name="connsiteY46" fmla="*/ 3694059 h 4581525"/>
              <a:gd name="connsiteX47" fmla="*/ 752158 w 4581525"/>
              <a:gd name="connsiteY47" fmla="*/ 3467736 h 4581525"/>
              <a:gd name="connsiteX48" fmla="*/ 601244 w 4581525"/>
              <a:gd name="connsiteY48" fmla="*/ 3489320 h 4581525"/>
              <a:gd name="connsiteX49" fmla="*/ 655118 w 4581525"/>
              <a:gd name="connsiteY49" fmla="*/ 3866490 h 4581525"/>
              <a:gd name="connsiteX50" fmla="*/ 719783 w 4581525"/>
              <a:gd name="connsiteY50" fmla="*/ 3931118 h 4581525"/>
              <a:gd name="connsiteX51" fmla="*/ 1096916 w 4581525"/>
              <a:gd name="connsiteY51" fmla="*/ 3985029 h 4581525"/>
              <a:gd name="connsiteX52" fmla="*/ 1118499 w 4581525"/>
              <a:gd name="connsiteY52" fmla="*/ 3834191 h 4581525"/>
              <a:gd name="connsiteX53" fmla="*/ 892195 w 4581525"/>
              <a:gd name="connsiteY53" fmla="*/ 3801816 h 4581525"/>
              <a:gd name="connsiteX54" fmla="*/ 1326316 w 4581525"/>
              <a:gd name="connsiteY54" fmla="*/ 3367724 h 4581525"/>
              <a:gd name="connsiteX55" fmla="*/ 2216922 w 4581525"/>
              <a:gd name="connsiteY55" fmla="*/ 3737065 h 4581525"/>
              <a:gd name="connsiteX56" fmla="*/ 2216922 w 4581525"/>
              <a:gd name="connsiteY56" fmla="*/ 4350532 h 4581525"/>
              <a:gd name="connsiteX57" fmla="*/ 2034014 w 4581525"/>
              <a:gd name="connsiteY57" fmla="*/ 4213391 h 4581525"/>
              <a:gd name="connsiteX58" fmla="*/ 1942631 w 4581525"/>
              <a:gd name="connsiteY58" fmla="*/ 4335283 h 4581525"/>
              <a:gd name="connsiteX59" fmla="*/ 2247431 w 4581525"/>
              <a:gd name="connsiteY59" fmla="*/ 4563883 h 4581525"/>
              <a:gd name="connsiteX60" fmla="*/ 2338814 w 4581525"/>
              <a:gd name="connsiteY60" fmla="*/ 4563883 h 4581525"/>
              <a:gd name="connsiteX61" fmla="*/ 2643614 w 4581525"/>
              <a:gd name="connsiteY61" fmla="*/ 4335283 h 4581525"/>
              <a:gd name="connsiteX62" fmla="*/ 2552231 w 4581525"/>
              <a:gd name="connsiteY62" fmla="*/ 4213391 h 4581525"/>
              <a:gd name="connsiteX63" fmla="*/ 2369322 w 4581525"/>
              <a:gd name="connsiteY63" fmla="*/ 4350542 h 4581525"/>
              <a:gd name="connsiteX64" fmla="*/ 2369322 w 4581525"/>
              <a:gd name="connsiteY64" fmla="*/ 3737074 h 4581525"/>
              <a:gd name="connsiteX65" fmla="*/ 3259929 w 4581525"/>
              <a:gd name="connsiteY65" fmla="*/ 3367733 h 4581525"/>
              <a:gd name="connsiteX66" fmla="*/ 3689468 w 4581525"/>
              <a:gd name="connsiteY66" fmla="*/ 3797244 h 4581525"/>
              <a:gd name="connsiteX67" fmla="*/ 3503988 w 4581525"/>
              <a:gd name="connsiteY67" fmla="*/ 3817580 h 4581525"/>
              <a:gd name="connsiteX68" fmla="*/ 3520657 w 4581525"/>
              <a:gd name="connsiteY68" fmla="*/ 3969084 h 4581525"/>
              <a:gd name="connsiteX69" fmla="*/ 3864004 w 4581525"/>
              <a:gd name="connsiteY69" fmla="*/ 3931423 h 4581525"/>
              <a:gd name="connsiteX70" fmla="*/ 3931422 w 4581525"/>
              <a:gd name="connsiteY70" fmla="*/ 3863966 h 4581525"/>
              <a:gd name="connsiteX71" fmla="*/ 3969075 w 4581525"/>
              <a:gd name="connsiteY71" fmla="*/ 3520619 h 4581525"/>
              <a:gd name="connsiteX72" fmla="*/ 3817570 w 4581525"/>
              <a:gd name="connsiteY72" fmla="*/ 3504026 h 4581525"/>
              <a:gd name="connsiteX73" fmla="*/ 3797253 w 4581525"/>
              <a:gd name="connsiteY73" fmla="*/ 3689506 h 4581525"/>
              <a:gd name="connsiteX74" fmla="*/ 3367685 w 4581525"/>
              <a:gd name="connsiteY74" fmla="*/ 3259967 h 4581525"/>
              <a:gd name="connsiteX75" fmla="*/ 3737065 w 4581525"/>
              <a:gd name="connsiteY75" fmla="*/ 2369322 h 4581525"/>
              <a:gd name="connsiteX76" fmla="*/ 4350532 w 4581525"/>
              <a:gd name="connsiteY76" fmla="*/ 2369322 h 4581525"/>
              <a:gd name="connsiteX77" fmla="*/ 4213382 w 4581525"/>
              <a:gd name="connsiteY77" fmla="*/ 2552193 h 4581525"/>
              <a:gd name="connsiteX78" fmla="*/ 4335273 w 4581525"/>
              <a:gd name="connsiteY78" fmla="*/ 2643652 h 4581525"/>
              <a:gd name="connsiteX79" fmla="*/ 4563873 w 4581525"/>
              <a:gd name="connsiteY79" fmla="*/ 2338852 h 4581525"/>
              <a:gd name="connsiteX80" fmla="*/ 4563864 w 4581525"/>
              <a:gd name="connsiteY80" fmla="*/ 2247403 h 4581525"/>
              <a:gd name="connsiteX81" fmla="*/ 4563864 w 4581525"/>
              <a:gd name="connsiteY81" fmla="*/ 2247403 h 4581525"/>
              <a:gd name="connsiteX82" fmla="*/ 2293122 w 4581525"/>
              <a:gd name="connsiteY82" fmla="*/ 3588532 h 4581525"/>
              <a:gd name="connsiteX83" fmla="*/ 997722 w 4581525"/>
              <a:gd name="connsiteY83" fmla="*/ 2293132 h 4581525"/>
              <a:gd name="connsiteX84" fmla="*/ 2293122 w 4581525"/>
              <a:gd name="connsiteY84" fmla="*/ 997732 h 4581525"/>
              <a:gd name="connsiteX85" fmla="*/ 3588522 w 4581525"/>
              <a:gd name="connsiteY85" fmla="*/ 2293132 h 4581525"/>
              <a:gd name="connsiteX86" fmla="*/ 2293122 w 4581525"/>
              <a:gd name="connsiteY86" fmla="*/ 3588532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581525" h="4581525">
                <a:moveTo>
                  <a:pt x="4563864" y="2247403"/>
                </a:moveTo>
                <a:lnTo>
                  <a:pt x="4335264" y="1942602"/>
                </a:lnTo>
                <a:lnTo>
                  <a:pt x="4213372" y="2034061"/>
                </a:lnTo>
                <a:lnTo>
                  <a:pt x="4350532" y="2216932"/>
                </a:lnTo>
                <a:lnTo>
                  <a:pt x="3737065" y="2216932"/>
                </a:lnTo>
                <a:cubicBezTo>
                  <a:pt x="3719958" y="1886424"/>
                  <a:pt x="3589513" y="1571889"/>
                  <a:pt x="3367685" y="1326287"/>
                </a:cubicBezTo>
                <a:lnTo>
                  <a:pt x="3797253" y="896748"/>
                </a:lnTo>
                <a:lnTo>
                  <a:pt x="3817570" y="1082228"/>
                </a:lnTo>
                <a:lnTo>
                  <a:pt x="3969075" y="1065636"/>
                </a:lnTo>
                <a:lnTo>
                  <a:pt x="3931422" y="722288"/>
                </a:lnTo>
                <a:cubicBezTo>
                  <a:pt x="3927546" y="686779"/>
                  <a:pt x="3899514" y="658728"/>
                  <a:pt x="3864004" y="654832"/>
                </a:cubicBezTo>
                <a:lnTo>
                  <a:pt x="3520657" y="617180"/>
                </a:lnTo>
                <a:lnTo>
                  <a:pt x="3503988" y="768684"/>
                </a:lnTo>
                <a:lnTo>
                  <a:pt x="3689468" y="789020"/>
                </a:lnTo>
                <a:lnTo>
                  <a:pt x="3259929" y="1218531"/>
                </a:lnTo>
                <a:cubicBezTo>
                  <a:pt x="3014327" y="996722"/>
                  <a:pt x="2699812" y="866287"/>
                  <a:pt x="2369322" y="849189"/>
                </a:cubicBezTo>
                <a:lnTo>
                  <a:pt x="2369322" y="235722"/>
                </a:lnTo>
                <a:lnTo>
                  <a:pt x="2552231" y="372873"/>
                </a:lnTo>
                <a:lnTo>
                  <a:pt x="2643614" y="250981"/>
                </a:lnTo>
                <a:lnTo>
                  <a:pt x="2338814" y="22381"/>
                </a:lnTo>
                <a:cubicBezTo>
                  <a:pt x="2311744" y="2065"/>
                  <a:pt x="2274511" y="2065"/>
                  <a:pt x="2247431" y="22381"/>
                </a:cubicBezTo>
                <a:lnTo>
                  <a:pt x="1942631" y="250981"/>
                </a:lnTo>
                <a:lnTo>
                  <a:pt x="2034014" y="372873"/>
                </a:lnTo>
                <a:lnTo>
                  <a:pt x="2216922" y="235722"/>
                </a:lnTo>
                <a:lnTo>
                  <a:pt x="2216922" y="849189"/>
                </a:lnTo>
                <a:cubicBezTo>
                  <a:pt x="1886433" y="866296"/>
                  <a:pt x="1571918" y="996722"/>
                  <a:pt x="1326316" y="1218531"/>
                </a:cubicBezTo>
                <a:lnTo>
                  <a:pt x="896776" y="789030"/>
                </a:lnTo>
                <a:lnTo>
                  <a:pt x="1082257" y="768684"/>
                </a:lnTo>
                <a:lnTo>
                  <a:pt x="1065588" y="617180"/>
                </a:lnTo>
                <a:lnTo>
                  <a:pt x="722240" y="654841"/>
                </a:lnTo>
                <a:cubicBezTo>
                  <a:pt x="686731" y="658737"/>
                  <a:pt x="658699" y="686788"/>
                  <a:pt x="654822" y="722297"/>
                </a:cubicBezTo>
                <a:lnTo>
                  <a:pt x="617170" y="1065645"/>
                </a:lnTo>
                <a:lnTo>
                  <a:pt x="768675" y="1082238"/>
                </a:lnTo>
                <a:lnTo>
                  <a:pt x="788991" y="896757"/>
                </a:lnTo>
                <a:lnTo>
                  <a:pt x="1218559" y="1326297"/>
                </a:lnTo>
                <a:cubicBezTo>
                  <a:pt x="996732" y="1571899"/>
                  <a:pt x="866287" y="1886424"/>
                  <a:pt x="849180" y="2216941"/>
                </a:cubicBezTo>
                <a:lnTo>
                  <a:pt x="235722" y="2216941"/>
                </a:lnTo>
                <a:lnTo>
                  <a:pt x="372873" y="2034071"/>
                </a:lnTo>
                <a:lnTo>
                  <a:pt x="250981" y="1942612"/>
                </a:lnTo>
                <a:lnTo>
                  <a:pt x="22381" y="2247412"/>
                </a:lnTo>
                <a:cubicBezTo>
                  <a:pt x="2065" y="2274511"/>
                  <a:pt x="2065" y="2311763"/>
                  <a:pt x="22381" y="2338871"/>
                </a:cubicBezTo>
                <a:lnTo>
                  <a:pt x="250981" y="2643671"/>
                </a:lnTo>
                <a:lnTo>
                  <a:pt x="372873" y="2552212"/>
                </a:lnTo>
                <a:lnTo>
                  <a:pt x="235722" y="2369341"/>
                </a:lnTo>
                <a:lnTo>
                  <a:pt x="849189" y="2369341"/>
                </a:lnTo>
                <a:cubicBezTo>
                  <a:pt x="866296" y="2699849"/>
                  <a:pt x="996741" y="3014384"/>
                  <a:pt x="1218569" y="3259986"/>
                </a:cubicBezTo>
                <a:lnTo>
                  <a:pt x="784467" y="3694059"/>
                </a:lnTo>
                <a:lnTo>
                  <a:pt x="752158" y="3467736"/>
                </a:lnTo>
                <a:lnTo>
                  <a:pt x="601244" y="3489320"/>
                </a:lnTo>
                <a:lnTo>
                  <a:pt x="655118" y="3866490"/>
                </a:lnTo>
                <a:cubicBezTo>
                  <a:pt x="659937" y="3899999"/>
                  <a:pt x="686274" y="3926327"/>
                  <a:pt x="719783" y="3931118"/>
                </a:cubicBezTo>
                <a:lnTo>
                  <a:pt x="1096916" y="3985029"/>
                </a:lnTo>
                <a:lnTo>
                  <a:pt x="1118499" y="3834191"/>
                </a:lnTo>
                <a:lnTo>
                  <a:pt x="892195" y="3801816"/>
                </a:lnTo>
                <a:lnTo>
                  <a:pt x="1326316" y="3367724"/>
                </a:lnTo>
                <a:cubicBezTo>
                  <a:pt x="1571918" y="3589532"/>
                  <a:pt x="1886424" y="3719967"/>
                  <a:pt x="2216922" y="3737065"/>
                </a:cubicBezTo>
                <a:lnTo>
                  <a:pt x="2216922" y="4350532"/>
                </a:lnTo>
                <a:lnTo>
                  <a:pt x="2034014" y="4213391"/>
                </a:lnTo>
                <a:lnTo>
                  <a:pt x="1942631" y="4335283"/>
                </a:lnTo>
                <a:lnTo>
                  <a:pt x="2247431" y="4563883"/>
                </a:lnTo>
                <a:cubicBezTo>
                  <a:pt x="2274492" y="4584228"/>
                  <a:pt x="2311744" y="4584228"/>
                  <a:pt x="2338814" y="4563883"/>
                </a:cubicBezTo>
                <a:lnTo>
                  <a:pt x="2643614" y="4335283"/>
                </a:lnTo>
                <a:lnTo>
                  <a:pt x="2552231" y="4213391"/>
                </a:lnTo>
                <a:lnTo>
                  <a:pt x="2369322" y="4350542"/>
                </a:lnTo>
                <a:lnTo>
                  <a:pt x="2369322" y="3737074"/>
                </a:lnTo>
                <a:cubicBezTo>
                  <a:pt x="2699812" y="3719967"/>
                  <a:pt x="3014327" y="3589542"/>
                  <a:pt x="3259929" y="3367733"/>
                </a:cubicBezTo>
                <a:lnTo>
                  <a:pt x="3689468" y="3797244"/>
                </a:lnTo>
                <a:lnTo>
                  <a:pt x="3503988" y="3817580"/>
                </a:lnTo>
                <a:lnTo>
                  <a:pt x="3520657" y="3969084"/>
                </a:lnTo>
                <a:lnTo>
                  <a:pt x="3864004" y="3931423"/>
                </a:lnTo>
                <a:cubicBezTo>
                  <a:pt x="3899514" y="3927527"/>
                  <a:pt x="3927546" y="3899476"/>
                  <a:pt x="3931422" y="3863966"/>
                </a:cubicBezTo>
                <a:lnTo>
                  <a:pt x="3969075" y="3520619"/>
                </a:lnTo>
                <a:lnTo>
                  <a:pt x="3817570" y="3504026"/>
                </a:lnTo>
                <a:lnTo>
                  <a:pt x="3797253" y="3689506"/>
                </a:lnTo>
                <a:lnTo>
                  <a:pt x="3367685" y="3259967"/>
                </a:lnTo>
                <a:cubicBezTo>
                  <a:pt x="3589513" y="3014365"/>
                  <a:pt x="3719958" y="2699840"/>
                  <a:pt x="3737065" y="2369322"/>
                </a:cubicBezTo>
                <a:lnTo>
                  <a:pt x="4350532" y="2369322"/>
                </a:lnTo>
                <a:lnTo>
                  <a:pt x="4213382" y="2552193"/>
                </a:lnTo>
                <a:lnTo>
                  <a:pt x="4335273" y="2643652"/>
                </a:lnTo>
                <a:lnTo>
                  <a:pt x="4563873" y="2338852"/>
                </a:lnTo>
                <a:cubicBezTo>
                  <a:pt x="4584180" y="2311763"/>
                  <a:pt x="4584180" y="2274501"/>
                  <a:pt x="4563864" y="2247403"/>
                </a:cubicBezTo>
                <a:lnTo>
                  <a:pt x="4563864" y="2247403"/>
                </a:lnTo>
                <a:close/>
                <a:moveTo>
                  <a:pt x="2293122" y="3588532"/>
                </a:moveTo>
                <a:cubicBezTo>
                  <a:pt x="1577690" y="3588532"/>
                  <a:pt x="997722" y="3008564"/>
                  <a:pt x="997722" y="2293132"/>
                </a:cubicBezTo>
                <a:cubicBezTo>
                  <a:pt x="997722" y="1577700"/>
                  <a:pt x="1577690" y="997732"/>
                  <a:pt x="2293122" y="997732"/>
                </a:cubicBezTo>
                <a:cubicBezTo>
                  <a:pt x="3008555" y="997732"/>
                  <a:pt x="3588522" y="1577700"/>
                  <a:pt x="3588522" y="2293132"/>
                </a:cubicBezTo>
                <a:cubicBezTo>
                  <a:pt x="3587722" y="3008231"/>
                  <a:pt x="3008221" y="3587732"/>
                  <a:pt x="2293122" y="3588532"/>
                </a:cubicBezTo>
                <a:close/>
              </a:path>
            </a:pathLst>
          </a:custGeom>
          <a:solidFill>
            <a:schemeClr val="bg1"/>
          </a:solidFill>
          <a:ln w="9525" cap="flat">
            <a:noFill/>
            <a:prstDash val="solid"/>
            <a:miter/>
          </a:ln>
        </p:spPr>
        <p:txBody>
          <a:bodyPr rtlCol="0" anchor="ctr"/>
          <a:lstStyle/>
          <a:p>
            <a:endParaRPr lang="fr-FR">
              <a:latin typeface="FFF Equipe" panose="02000503000000020004" pitchFamily="50" charset="0"/>
            </a:endParaRPr>
          </a:p>
        </p:txBody>
      </p:sp>
      <p:sp>
        <p:nvSpPr>
          <p:cNvPr id="47" name="Rectangle 46">
            <a:extLst>
              <a:ext uri="{FF2B5EF4-FFF2-40B4-BE49-F238E27FC236}">
                <a16:creationId xmlns:a16="http://schemas.microsoft.com/office/drawing/2014/main" id="{CA636C3F-0721-5CC5-E53D-DFCEE56ACC20}"/>
              </a:ext>
            </a:extLst>
          </p:cNvPr>
          <p:cNvSpPr/>
          <p:nvPr/>
        </p:nvSpPr>
        <p:spPr>
          <a:xfrm>
            <a:off x="536091" y="4076700"/>
            <a:ext cx="2952000" cy="842516"/>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t">
            <a:noAutofit/>
          </a:bodyPr>
          <a:lstStyle/>
          <a:p>
            <a:pPr marL="12700" algn="ctr">
              <a:lnSpc>
                <a:spcPct val="110000"/>
              </a:lnSpc>
              <a:spcBef>
                <a:spcPts val="600"/>
              </a:spcBef>
              <a:buSzPct val="100000"/>
            </a:pPr>
            <a:r>
              <a:rPr lang="fr-FR" sz="1200" dirty="0">
                <a:solidFill>
                  <a:schemeClr val="tx1">
                    <a:lumMod val="75000"/>
                    <a:lumOff val="25000"/>
                  </a:schemeClr>
                </a:solidFill>
                <a:latin typeface="FFF Equipe" panose="02000503000000020004" pitchFamily="50" charset="0"/>
              </a:rPr>
              <a:t>Prix fixé par les Ligues</a:t>
            </a:r>
          </a:p>
        </p:txBody>
      </p:sp>
      <p:sp>
        <p:nvSpPr>
          <p:cNvPr id="48" name="Rectangle 47">
            <a:extLst>
              <a:ext uri="{FF2B5EF4-FFF2-40B4-BE49-F238E27FC236}">
                <a16:creationId xmlns:a16="http://schemas.microsoft.com/office/drawing/2014/main" id="{18A3986F-584F-B765-8B26-2E960ADDFB30}"/>
              </a:ext>
            </a:extLst>
          </p:cNvPr>
          <p:cNvSpPr/>
          <p:nvPr/>
        </p:nvSpPr>
        <p:spPr>
          <a:xfrm>
            <a:off x="3596631" y="4076699"/>
            <a:ext cx="2952000" cy="842517"/>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t">
            <a:noAutofit/>
          </a:bodyPr>
          <a:lstStyle/>
          <a:p>
            <a:pPr marL="12700" algn="ctr">
              <a:lnSpc>
                <a:spcPct val="110000"/>
              </a:lnSpc>
              <a:spcBef>
                <a:spcPts val="600"/>
              </a:spcBef>
              <a:buSzPct val="100000"/>
            </a:pPr>
            <a:r>
              <a:rPr lang="fr-FR" sz="1200" dirty="0">
                <a:solidFill>
                  <a:schemeClr val="tx1">
                    <a:lumMod val="75000"/>
                    <a:lumOff val="25000"/>
                  </a:schemeClr>
                </a:solidFill>
                <a:latin typeface="FFF Equipe" panose="02000503000000020004" pitchFamily="50" charset="0"/>
              </a:rPr>
              <a:t>Prix fixé par les Ligues</a:t>
            </a:r>
          </a:p>
          <a:p>
            <a:pPr marL="12700" algn="ctr">
              <a:buSzPct val="100000"/>
            </a:pPr>
            <a:r>
              <a:rPr lang="fr-FR" sz="1200" dirty="0">
                <a:solidFill>
                  <a:schemeClr val="tx1">
                    <a:lumMod val="75000"/>
                    <a:lumOff val="25000"/>
                  </a:schemeClr>
                </a:solidFill>
                <a:latin typeface="FFF Equipe" panose="02000503000000020004" pitchFamily="50" charset="0"/>
              </a:rPr>
              <a:t>Résolution votée en 2019 :</a:t>
            </a:r>
          </a:p>
          <a:p>
            <a:pPr marL="12700" algn="ctr">
              <a:buSzPct val="100000"/>
            </a:pPr>
            <a:r>
              <a:rPr lang="fr-FR" sz="1200" dirty="0">
                <a:solidFill>
                  <a:schemeClr val="tx1">
                    <a:lumMod val="75000"/>
                    <a:lumOff val="25000"/>
                  </a:schemeClr>
                </a:solidFill>
                <a:latin typeface="FFF Equipe" panose="02000503000000020004" pitchFamily="50" charset="0"/>
              </a:rPr>
              <a:t>50% du prix de la Licence Libre</a:t>
            </a:r>
          </a:p>
        </p:txBody>
      </p:sp>
      <p:sp>
        <p:nvSpPr>
          <p:cNvPr id="49" name="Rectangle 48">
            <a:extLst>
              <a:ext uri="{FF2B5EF4-FFF2-40B4-BE49-F238E27FC236}">
                <a16:creationId xmlns:a16="http://schemas.microsoft.com/office/drawing/2014/main" id="{6A20307F-A899-D052-D304-71B20757B4F9}"/>
              </a:ext>
            </a:extLst>
          </p:cNvPr>
          <p:cNvSpPr/>
          <p:nvPr/>
        </p:nvSpPr>
        <p:spPr>
          <a:xfrm>
            <a:off x="6623800" y="4076700"/>
            <a:ext cx="2952000" cy="821634"/>
          </a:xfrm>
          <a:prstGeom prst="rect">
            <a:avLst/>
          </a:prstGeom>
          <a:solidFill>
            <a:srgbClr val="F4E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t">
            <a:noAutofit/>
          </a:bodyPr>
          <a:lstStyle/>
          <a:p>
            <a:pPr marL="12700" algn="ctr">
              <a:lnSpc>
                <a:spcPct val="110000"/>
              </a:lnSpc>
              <a:spcBef>
                <a:spcPts val="600"/>
              </a:spcBef>
              <a:buSzPct val="100000"/>
            </a:pPr>
            <a:r>
              <a:rPr lang="fr-FR" sz="1200" b="1" dirty="0">
                <a:solidFill>
                  <a:schemeClr val="tx1">
                    <a:lumMod val="75000"/>
                    <a:lumOff val="25000"/>
                  </a:schemeClr>
                </a:solidFill>
                <a:latin typeface="FFF Equipe" panose="02000503000000020004" pitchFamily="50" charset="0"/>
              </a:rPr>
              <a:t>Prix fixé par les Ligues</a:t>
            </a:r>
          </a:p>
          <a:p>
            <a:pPr marL="12700" algn="ctr">
              <a:buSzPct val="100000"/>
            </a:pPr>
            <a:r>
              <a:rPr lang="fr-FR" sz="1200" b="1" dirty="0">
                <a:solidFill>
                  <a:schemeClr val="tx1">
                    <a:lumMod val="75000"/>
                    <a:lumOff val="25000"/>
                  </a:schemeClr>
                </a:solidFill>
                <a:latin typeface="FFF Equipe" panose="02000503000000020004" pitchFamily="50" charset="0"/>
              </a:rPr>
              <a:t>Préconisation 2024 :</a:t>
            </a:r>
          </a:p>
          <a:p>
            <a:pPr marL="12700" algn="ctr">
              <a:buSzPct val="100000"/>
            </a:pPr>
            <a:r>
              <a:rPr lang="fr-FR" sz="1200" b="1" dirty="0">
                <a:solidFill>
                  <a:srgbClr val="FF0000"/>
                </a:solidFill>
                <a:latin typeface="FFF Equipe" panose="02000503000000020004" pitchFamily="50" charset="0"/>
              </a:rPr>
              <a:t>A minima même tarif que la licence loisir</a:t>
            </a:r>
          </a:p>
        </p:txBody>
      </p:sp>
      <p:pic>
        <p:nvPicPr>
          <p:cNvPr id="55" name="Image 54" descr="Une image contenant symbole, Graphique, capture d’écran, Police&#10;&#10;Description générée automatiquement">
            <a:extLst>
              <a:ext uri="{FF2B5EF4-FFF2-40B4-BE49-F238E27FC236}">
                <a16:creationId xmlns:a16="http://schemas.microsoft.com/office/drawing/2014/main" id="{11B7A003-810B-2F40-9E47-5C37E22ABE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408" y="4045058"/>
            <a:ext cx="610759" cy="609100"/>
          </a:xfrm>
          <a:prstGeom prst="rect">
            <a:avLst/>
          </a:prstGeom>
        </p:spPr>
      </p:pic>
      <p:pic>
        <p:nvPicPr>
          <p:cNvPr id="4" name="Image 3" descr="Une image contenant symbole, Graphique, capture d’écran, Police&#10;&#10;Description générée automatiquement">
            <a:extLst>
              <a:ext uri="{FF2B5EF4-FFF2-40B4-BE49-F238E27FC236}">
                <a16:creationId xmlns:a16="http://schemas.microsoft.com/office/drawing/2014/main" id="{0C4495F5-4F0A-DE47-9B70-8BC7502EB8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928" y="4042532"/>
            <a:ext cx="610759" cy="609100"/>
          </a:xfrm>
          <a:prstGeom prst="rect">
            <a:avLst/>
          </a:prstGeom>
        </p:spPr>
      </p:pic>
      <p:pic>
        <p:nvPicPr>
          <p:cNvPr id="5" name="Image 4" descr="Une image contenant symbole, Graphique, capture d’écran, Police&#10;&#10;Description générée automatiquement">
            <a:extLst>
              <a:ext uri="{FF2B5EF4-FFF2-40B4-BE49-F238E27FC236}">
                <a16:creationId xmlns:a16="http://schemas.microsoft.com/office/drawing/2014/main" id="{7D968ED7-8836-98DD-1224-6FEC8F91D1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228" y="4042532"/>
            <a:ext cx="610759" cy="609100"/>
          </a:xfrm>
          <a:prstGeom prst="rect">
            <a:avLst/>
          </a:prstGeom>
        </p:spPr>
      </p:pic>
    </p:spTree>
    <p:extLst>
      <p:ext uri="{BB962C8B-B14F-4D97-AF65-F5344CB8AC3E}">
        <p14:creationId xmlns:p14="http://schemas.microsoft.com/office/powerpoint/2010/main" val="250228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CD084E-A3CD-4CFC-85A1-5C964220558A}"/>
              </a:ext>
            </a:extLst>
          </p:cNvPr>
          <p:cNvSpPr>
            <a:spLocks noGrp="1"/>
          </p:cNvSpPr>
          <p:nvPr>
            <p:ph type="body" sz="quarter" idx="13"/>
          </p:nvPr>
        </p:nvSpPr>
        <p:spPr>
          <a:xfrm>
            <a:off x="596900" y="2408935"/>
            <a:ext cx="6682677" cy="1133555"/>
          </a:xfrm>
        </p:spPr>
        <p:txBody>
          <a:bodyPr>
            <a:normAutofit/>
          </a:bodyPr>
          <a:lstStyle/>
          <a:p>
            <a:r>
              <a:rPr lang="fr-FR" sz="3500" dirty="0"/>
              <a:t>La promotion</a:t>
            </a:r>
          </a:p>
        </p:txBody>
      </p:sp>
      <p:sp>
        <p:nvSpPr>
          <p:cNvPr id="3" name="Espace réservé du texte 2">
            <a:extLst>
              <a:ext uri="{FF2B5EF4-FFF2-40B4-BE49-F238E27FC236}">
                <a16:creationId xmlns:a16="http://schemas.microsoft.com/office/drawing/2014/main" id="{01C9C086-33CD-491B-B9C6-C4C340455EAD}"/>
              </a:ext>
            </a:extLst>
          </p:cNvPr>
          <p:cNvSpPr>
            <a:spLocks noGrp="1"/>
          </p:cNvSpPr>
          <p:nvPr>
            <p:ph type="body" sz="quarter" idx="14"/>
          </p:nvPr>
        </p:nvSpPr>
        <p:spPr>
          <a:xfrm>
            <a:off x="444500" y="74355"/>
            <a:ext cx="3568700" cy="2554545"/>
          </a:xfrm>
        </p:spPr>
        <p:txBody>
          <a:bodyPr/>
          <a:lstStyle/>
          <a:p>
            <a:r>
              <a:rPr lang="fr-FR" dirty="0"/>
              <a:t>04</a:t>
            </a:r>
          </a:p>
        </p:txBody>
      </p:sp>
    </p:spTree>
    <p:extLst>
      <p:ext uri="{BB962C8B-B14F-4D97-AF65-F5344CB8AC3E}">
        <p14:creationId xmlns:p14="http://schemas.microsoft.com/office/powerpoint/2010/main" val="63410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355600" y="8001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La promotion</a:t>
            </a:r>
          </a:p>
          <a:p>
            <a:endParaRPr lang="fr-FR" sz="833" b="0" dirty="0">
              <a:ea typeface="Calibri" pitchFamily="34" charset="0"/>
              <a:cs typeface="Calibri" pitchFamily="34" charset="0"/>
            </a:endParaRPr>
          </a:p>
          <a:p>
            <a:pPr algn="just"/>
            <a:r>
              <a:rPr lang="fr-FR" sz="1500" b="0" dirty="0">
                <a:effectLst/>
                <a:latin typeface="FFF Equipe" panose="02000503000000020004" pitchFamily="50" charset="0"/>
                <a:ea typeface="Times" panose="02020603050405020304" pitchFamily="18" charset="0"/>
              </a:rPr>
              <a:t>Cette </a:t>
            </a:r>
            <a:r>
              <a:rPr lang="fr-FR" sz="1500" b="0" dirty="0">
                <a:latin typeface="FFF Equipe" panose="02000503000000020004" pitchFamily="50" charset="0"/>
                <a:ea typeface="Times" panose="02020603050405020304" pitchFamily="18" charset="0"/>
              </a:rPr>
              <a:t>Licence Santé est destinée à des pratiques aux profils spécifiques :</a:t>
            </a:r>
          </a:p>
          <a:p>
            <a:pPr marL="285750" indent="-285750" algn="just">
              <a:buFont typeface="Arial" panose="020B0604020202020204" pitchFamily="34" charset="0"/>
              <a:buChar char="•"/>
            </a:pPr>
            <a:r>
              <a:rPr lang="fr-FR" sz="1500" b="0" dirty="0">
                <a:latin typeface="FFF Equipe" panose="02000503000000020004" pitchFamily="50" charset="0"/>
                <a:ea typeface="Times" panose="02020603050405020304" pitchFamily="18" charset="0"/>
              </a:rPr>
              <a:t>Personne en reprise d’activité physique suivie par un médecin (sport sur ordonnance)</a:t>
            </a:r>
          </a:p>
          <a:p>
            <a:pPr marL="285750" indent="-285750" algn="just">
              <a:buFont typeface="Arial" panose="020B0604020202020204" pitchFamily="34" charset="0"/>
              <a:buChar char="•"/>
            </a:pPr>
            <a:r>
              <a:rPr lang="fr-FR" sz="1500" b="0" dirty="0">
                <a:latin typeface="FFF Equipe" panose="02000503000000020004" pitchFamily="50" charset="0"/>
                <a:ea typeface="Times" panose="02020603050405020304" pitchFamily="18" charset="0"/>
              </a:rPr>
              <a:t>Personne avec maladie chronique suivie par un médecin l’empêchant d’exercer une activité trop exigeante</a:t>
            </a:r>
          </a:p>
          <a:p>
            <a:pPr marL="285750" indent="-285750" algn="just">
              <a:buFont typeface="Arial" panose="020B0604020202020204" pitchFamily="34" charset="0"/>
              <a:buChar char="•"/>
            </a:pPr>
            <a:r>
              <a:rPr lang="fr-FR" sz="1500" b="0" dirty="0">
                <a:latin typeface="FFF Equipe" panose="02000503000000020004" pitchFamily="50" charset="0"/>
                <a:ea typeface="Times" panose="02020603050405020304" pitchFamily="18" charset="0"/>
              </a:rPr>
              <a:t>Personne qui souhaite jouer mais qui n’arrive pas à avoir un certificat médical</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Personne n’</a:t>
            </a:r>
            <a:r>
              <a:rPr lang="fr-FR" sz="1500" b="0" dirty="0">
                <a:latin typeface="FFF Equipe" panose="02000503000000020004" pitchFamily="50" charset="0"/>
                <a:ea typeface="Times" panose="02020603050405020304" pitchFamily="18" charset="0"/>
              </a:rPr>
              <a:t>ayant pas envie de prendre part à des offres de pratique proposées par les instances mais uniquement pratiquer au sein de son club (notamment pour le </a:t>
            </a:r>
            <a:r>
              <a:rPr lang="fr-FR" sz="1500" b="0" dirty="0" err="1">
                <a:latin typeface="FFF Equipe" panose="02000503000000020004" pitchFamily="50" charset="0"/>
                <a:ea typeface="Times" panose="02020603050405020304" pitchFamily="18" charset="0"/>
              </a:rPr>
              <a:t>FitFoot</a:t>
            </a:r>
            <a:r>
              <a:rPr lang="fr-FR" sz="1500" b="0" dirty="0">
                <a:latin typeface="FFF Equipe" panose="02000503000000020004" pitchFamily="50" charset="0"/>
                <a:ea typeface="Times" panose="02020603050405020304" pitchFamily="18" charset="0"/>
              </a:rPr>
              <a:t>)</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Personne en situation de handicap</a:t>
            </a: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herbe, personne, plein air, ciel&#10;&#10;Description générée automatiquement">
            <a:extLst>
              <a:ext uri="{FF2B5EF4-FFF2-40B4-BE49-F238E27FC236}">
                <a16:creationId xmlns:a16="http://schemas.microsoft.com/office/drawing/2014/main" id="{E7C326AA-1D62-4C51-BE8C-232086FB1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67"/>
          <a:stretch/>
        </p:blipFill>
        <p:spPr>
          <a:xfrm>
            <a:off x="6908800" y="0"/>
            <a:ext cx="3251200" cy="5715000"/>
          </a:xfrm>
          <a:prstGeom prst="rect">
            <a:avLst/>
          </a:prstGeom>
        </p:spPr>
      </p:pic>
    </p:spTree>
    <p:extLst>
      <p:ext uri="{BB962C8B-B14F-4D97-AF65-F5344CB8AC3E}">
        <p14:creationId xmlns:p14="http://schemas.microsoft.com/office/powerpoint/2010/main" val="427368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03200" y="379252"/>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La promotion</a:t>
            </a:r>
            <a:endParaRPr lang="fr-FR" sz="800" b="0" dirty="0">
              <a:latin typeface="FFF Equipe" panose="02000503000000020004" pitchFamily="50" charset="0"/>
              <a:ea typeface="Calibri" pitchFamily="34" charset="0"/>
              <a:cs typeface="Calibri" pitchFamily="34" charset="0"/>
            </a:endParaRPr>
          </a:p>
          <a:p>
            <a:pPr algn="just"/>
            <a:r>
              <a:rPr lang="fr-FR" sz="1500" b="0" dirty="0">
                <a:latin typeface="FFF Equipe" panose="02000503000000020004" pitchFamily="50" charset="0"/>
                <a:ea typeface="Calibri" pitchFamily="34" charset="0"/>
                <a:cs typeface="Calibri" pitchFamily="34" charset="0"/>
              </a:rPr>
              <a:t>Pour ces types de pratiquants, vous pouvez vous rapprocher de structures départementales ou régionales pour promouvoir cette nouvelle licence :</a:t>
            </a:r>
          </a:p>
          <a:p>
            <a:pPr algn="just"/>
            <a:r>
              <a:rPr lang="fr-FR" sz="1500" b="0" dirty="0">
                <a:latin typeface="FFF Equipe" panose="02000503000000020004" pitchFamily="50" charset="0"/>
                <a:ea typeface="Calibri" pitchFamily="34" charset="0"/>
                <a:cs typeface="Calibri" pitchFamily="34" charset="0"/>
              </a:rPr>
              <a:t>- l’Agence Régional de Santé, le Conseil Régional / Conseil Départemental : Il est en effet important que vous présentiez à ces structures la possibilité pour les différents types de pratiquants d’accéder à la pratique du football. Elles pourront être des intermédiaires pour vous mettre en relation avec : </a:t>
            </a:r>
            <a:endParaRPr lang="fr-FR" sz="1400" b="0" dirty="0">
              <a:latin typeface="FFF Equipe" panose="02000503000000020004" pitchFamily="50" charset="0"/>
              <a:ea typeface="Calibri" pitchFamily="34" charset="0"/>
              <a:cs typeface="Calibri" pitchFamily="34" charset="0"/>
            </a:endParaRPr>
          </a:p>
          <a:p>
            <a:pPr marL="628650" lvl="1" indent="-171450" algn="just">
              <a:buFont typeface="Arial" panose="020B0604020202020204" pitchFamily="34" charset="0"/>
              <a:buChar char="•"/>
            </a:pPr>
            <a:r>
              <a:rPr lang="fr-FR" sz="1400" dirty="0">
                <a:latin typeface="FFF Equipe" panose="02000503000000020004" pitchFamily="50" charset="0"/>
                <a:ea typeface="Calibri" pitchFamily="34" charset="0"/>
                <a:cs typeface="Calibri" pitchFamily="34" charset="0"/>
              </a:rPr>
              <a:t>Des maisons de retraite qui accueillent de potentiels pratiquants de Foot en marchant ou </a:t>
            </a:r>
            <a:r>
              <a:rPr lang="fr-FR" sz="1400" dirty="0" err="1">
                <a:latin typeface="FFF Equipe" panose="02000503000000020004" pitchFamily="50" charset="0"/>
                <a:ea typeface="Calibri" pitchFamily="34" charset="0"/>
                <a:cs typeface="Calibri" pitchFamily="34" charset="0"/>
              </a:rPr>
              <a:t>FitFoot</a:t>
            </a:r>
            <a:endParaRPr lang="fr-FR" sz="1400" dirty="0">
              <a:latin typeface="FFF Equipe" panose="02000503000000020004" pitchFamily="50" charset="0"/>
              <a:ea typeface="Calibri" pitchFamily="34" charset="0"/>
              <a:cs typeface="Calibri" pitchFamily="34" charset="0"/>
            </a:endParaRPr>
          </a:p>
          <a:p>
            <a:pPr marL="628650" lvl="1" indent="-171450" algn="just">
              <a:buFont typeface="Arial" panose="020B0604020202020204" pitchFamily="34" charset="0"/>
              <a:buChar char="•"/>
            </a:pPr>
            <a:r>
              <a:rPr lang="fr-FR" sz="1400" b="0" dirty="0">
                <a:latin typeface="FFF Equipe" panose="02000503000000020004" pitchFamily="50" charset="0"/>
                <a:ea typeface="Calibri" pitchFamily="34" charset="0"/>
                <a:cs typeface="Calibri" pitchFamily="34" charset="0"/>
              </a:rPr>
              <a:t>Des IME qui accueillent de potentiels pratiquants</a:t>
            </a:r>
          </a:p>
          <a:p>
            <a:pPr marL="628650" lvl="1" indent="-171450" algn="just">
              <a:buFont typeface="Arial" panose="020B0604020202020204" pitchFamily="34" charset="0"/>
              <a:buChar char="•"/>
            </a:pPr>
            <a:r>
              <a:rPr lang="fr-FR" sz="1400" b="0" dirty="0">
                <a:latin typeface="FFF Equipe" panose="02000503000000020004" pitchFamily="50" charset="0"/>
                <a:ea typeface="Calibri" pitchFamily="34" charset="0"/>
                <a:cs typeface="Calibri" pitchFamily="34" charset="0"/>
              </a:rPr>
              <a:t>Structures accueillant des personnes en recherche de lien social (santé physique et mental)</a:t>
            </a:r>
          </a:p>
          <a:p>
            <a:pPr marL="628650" lvl="1" indent="-171450" algn="just">
              <a:buFont typeface="Arial" panose="020B0604020202020204" pitchFamily="34" charset="0"/>
              <a:buChar char="•"/>
            </a:pPr>
            <a:r>
              <a:rPr lang="fr-FR" sz="1400" dirty="0">
                <a:latin typeface="FFF Equipe" panose="02000503000000020004" pitchFamily="50" charset="0"/>
                <a:ea typeface="Calibri" pitchFamily="34" charset="0"/>
                <a:cs typeface="Calibri" pitchFamily="34" charset="0"/>
              </a:rPr>
              <a:t>Entreprises</a:t>
            </a:r>
            <a:endParaRPr lang="fr-FR" sz="1400" b="0" dirty="0">
              <a:latin typeface="FFF Equipe" panose="02000503000000020004" pitchFamily="50" charset="0"/>
              <a:ea typeface="Calibri" pitchFamily="34" charset="0"/>
              <a:cs typeface="Calibri" pitchFamily="34" charset="0"/>
            </a:endParaRPr>
          </a:p>
          <a:p>
            <a:pPr algn="just"/>
            <a:r>
              <a:rPr lang="fr-FR" sz="1500" b="0" dirty="0">
                <a:latin typeface="FFF Equipe" panose="02000503000000020004" pitchFamily="50" charset="0"/>
                <a:ea typeface="Calibri" pitchFamily="34" charset="0"/>
                <a:cs typeface="Calibri" pitchFamily="34" charset="0"/>
              </a:rPr>
              <a:t>Cette licence est aussi l’opportunité pour les élus et salariés des instances de pouvoir pratiquer un football approprié.</a:t>
            </a:r>
          </a:p>
          <a:p>
            <a:pPr algn="just"/>
            <a:r>
              <a:rPr lang="fr-FR" sz="1500" b="0" dirty="0">
                <a:latin typeface="FFF Equipe" panose="02000503000000020004" pitchFamily="50" charset="0"/>
                <a:ea typeface="Calibri" pitchFamily="34" charset="0"/>
                <a:cs typeface="Calibri" pitchFamily="34" charset="0"/>
              </a:rPr>
              <a:t>C’est aussi une réponse aux pratiquants qui préféraient demander une licence dirigeant pour s’exonérer du certificat médical.</a:t>
            </a:r>
            <a:endParaRPr lang="fr-FR" sz="1500" b="0" dirty="0">
              <a:ea typeface="Calibri" pitchFamily="34" charset="0"/>
              <a:cs typeface="Calibri" pitchFamily="34" charset="0"/>
            </a:endParaRP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7" name="Image 6" descr="Une image contenant personne, football, herbe, plein air&#10;&#10;Description générée automatiquement">
            <a:extLst>
              <a:ext uri="{FF2B5EF4-FFF2-40B4-BE49-F238E27FC236}">
                <a16:creationId xmlns:a16="http://schemas.microsoft.com/office/drawing/2014/main" id="{5338324C-5540-C0C5-02E7-BC0C56FDB9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073" r="13629"/>
          <a:stretch/>
        </p:blipFill>
        <p:spPr>
          <a:xfrm>
            <a:off x="6451599" y="0"/>
            <a:ext cx="3719163" cy="5715000"/>
          </a:xfrm>
          <a:prstGeom prst="rect">
            <a:avLst/>
          </a:prstGeom>
        </p:spPr>
      </p:pic>
    </p:spTree>
    <p:extLst>
      <p:ext uri="{BB962C8B-B14F-4D97-AF65-F5344CB8AC3E}">
        <p14:creationId xmlns:p14="http://schemas.microsoft.com/office/powerpoint/2010/main" val="282133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79400" y="4953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La promotion</a:t>
            </a:r>
          </a:p>
          <a:p>
            <a:pPr algn="just"/>
            <a:endParaRPr lang="fr-FR" sz="1500" b="0" dirty="0">
              <a:latin typeface="FFF Equipe" panose="02000503000000020004" pitchFamily="50" charset="0"/>
              <a:ea typeface="Calibri" pitchFamily="34" charset="0"/>
              <a:cs typeface="Calibri" pitchFamily="34" charset="0"/>
            </a:endParaRPr>
          </a:p>
          <a:p>
            <a:pPr algn="just"/>
            <a:r>
              <a:rPr lang="fr-FR" sz="1500" b="0" dirty="0">
                <a:latin typeface="FFF Equipe" panose="02000503000000020004" pitchFamily="50" charset="0"/>
                <a:ea typeface="Calibri" pitchFamily="34" charset="0"/>
                <a:cs typeface="Calibri" pitchFamily="34" charset="0"/>
              </a:rPr>
              <a:t>Au niveau des clubs, il faut prévoir une communication pour leur présenter cette nouvelle licence et faire en sorte qu’ils puissent faire la demande de la bonne licence pour le bon type de pratiquants. </a:t>
            </a:r>
          </a:p>
          <a:p>
            <a:pPr algn="just"/>
            <a:r>
              <a:rPr lang="fr-FR" sz="1500" b="0" dirty="0">
                <a:latin typeface="FFF Equipe" panose="02000503000000020004" pitchFamily="50" charset="0"/>
                <a:ea typeface="Calibri" pitchFamily="34" charset="0"/>
                <a:cs typeface="Calibri" pitchFamily="34" charset="0"/>
              </a:rPr>
              <a:t>Il faut également les aider à se rapprocher de leur collectivité pour présenter cette licence aux établissements accueillants de potentiels pratiquants « Santé » :</a:t>
            </a:r>
          </a:p>
          <a:p>
            <a:pPr marL="285750" indent="-285750" algn="just">
              <a:buFont typeface="Arial" panose="020B0604020202020204" pitchFamily="34" charset="0"/>
              <a:buChar char="•"/>
            </a:pPr>
            <a:r>
              <a:rPr lang="fr-FR" sz="1500" b="0" dirty="0">
                <a:latin typeface="FFF Equipe" panose="02000503000000020004" pitchFamily="50" charset="0"/>
                <a:ea typeface="Calibri" pitchFamily="34" charset="0"/>
                <a:cs typeface="Calibri" pitchFamily="34" charset="0"/>
              </a:rPr>
              <a:t>Profiter des réunions de fin de saison pour présenter le projet</a:t>
            </a:r>
          </a:p>
          <a:p>
            <a:pPr marL="285750" indent="-285750" algn="just">
              <a:buFont typeface="Arial" panose="020B0604020202020204" pitchFamily="34" charset="0"/>
              <a:buChar char="•"/>
            </a:pPr>
            <a:r>
              <a:rPr lang="fr-FR" sz="1500" b="0" dirty="0">
                <a:latin typeface="FFF Equipe" panose="02000503000000020004" pitchFamily="50" charset="0"/>
                <a:ea typeface="Calibri" pitchFamily="34" charset="0"/>
                <a:cs typeface="Calibri" pitchFamily="34" charset="0"/>
              </a:rPr>
              <a:t>Utiliser le tableau récap’ disponible en partie 5</a:t>
            </a:r>
          </a:p>
          <a:p>
            <a:pPr algn="just"/>
            <a:r>
              <a:rPr lang="fr-FR" sz="1500" b="0" dirty="0">
                <a:latin typeface="FFF Equipe" panose="02000503000000020004" pitchFamily="50" charset="0"/>
                <a:ea typeface="Calibri" pitchFamily="34" charset="0"/>
                <a:cs typeface="Calibri" pitchFamily="34" charset="0"/>
              </a:rPr>
              <a:t>De son côté, la FFF organisera un webinaire à destination de tous les clubs pour présenter cette nouveauté 2024-2025.</a:t>
            </a:r>
          </a:p>
          <a:p>
            <a:pPr algn="just"/>
            <a:r>
              <a:rPr lang="fr-FR" sz="1500" b="0" dirty="0">
                <a:latin typeface="FFF Equipe" panose="02000503000000020004" pitchFamily="50" charset="0"/>
                <a:ea typeface="Calibri" pitchFamily="34" charset="0"/>
                <a:cs typeface="Calibri" pitchFamily="34" charset="0"/>
              </a:rPr>
              <a:t>La FFF fournira une présentation permettant aux Territoires de présenter cette licence aux clubs lors des </a:t>
            </a:r>
            <a:r>
              <a:rPr lang="fr-FR" sz="1500" b="0">
                <a:latin typeface="FFF Equipe" panose="02000503000000020004" pitchFamily="50" charset="0"/>
                <a:ea typeface="Calibri" pitchFamily="34" charset="0"/>
                <a:cs typeface="Calibri" pitchFamily="34" charset="0"/>
              </a:rPr>
              <a:t>différentes réunions.</a:t>
            </a:r>
            <a:endParaRPr lang="fr-FR" sz="1400" b="0" dirty="0">
              <a:ea typeface="Calibri" pitchFamily="34" charset="0"/>
              <a:cs typeface="Calibri" pitchFamily="34" charset="0"/>
            </a:endParaRP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plein air, personne, herbe, ciel&#10;&#10;Description générée automatiquement">
            <a:extLst>
              <a:ext uri="{FF2B5EF4-FFF2-40B4-BE49-F238E27FC236}">
                <a16:creationId xmlns:a16="http://schemas.microsoft.com/office/drawing/2014/main" id="{A7A35F1A-3C85-7C5E-2E26-DD2285F152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63" r="55334"/>
          <a:stretch/>
        </p:blipFill>
        <p:spPr>
          <a:xfrm>
            <a:off x="6731000" y="0"/>
            <a:ext cx="3429000" cy="5715000"/>
          </a:xfrm>
          <a:prstGeom prst="rect">
            <a:avLst/>
          </a:prstGeom>
        </p:spPr>
      </p:pic>
    </p:spTree>
    <p:extLst>
      <p:ext uri="{BB962C8B-B14F-4D97-AF65-F5344CB8AC3E}">
        <p14:creationId xmlns:p14="http://schemas.microsoft.com/office/powerpoint/2010/main" val="401865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CD084E-A3CD-4CFC-85A1-5C964220558A}"/>
              </a:ext>
            </a:extLst>
          </p:cNvPr>
          <p:cNvSpPr>
            <a:spLocks noGrp="1"/>
          </p:cNvSpPr>
          <p:nvPr>
            <p:ph type="body" sz="quarter" idx="13"/>
          </p:nvPr>
        </p:nvSpPr>
        <p:spPr>
          <a:xfrm>
            <a:off x="596900" y="2408935"/>
            <a:ext cx="6682677" cy="1133555"/>
          </a:xfrm>
        </p:spPr>
        <p:txBody>
          <a:bodyPr>
            <a:normAutofit/>
          </a:bodyPr>
          <a:lstStyle/>
          <a:p>
            <a:r>
              <a:rPr lang="fr-FR" sz="3500" dirty="0"/>
              <a:t>Tableau récap’ des Licences FFF</a:t>
            </a:r>
          </a:p>
        </p:txBody>
      </p:sp>
      <p:sp>
        <p:nvSpPr>
          <p:cNvPr id="3" name="Espace réservé du texte 2">
            <a:extLst>
              <a:ext uri="{FF2B5EF4-FFF2-40B4-BE49-F238E27FC236}">
                <a16:creationId xmlns:a16="http://schemas.microsoft.com/office/drawing/2014/main" id="{01C9C086-33CD-491B-B9C6-C4C340455EAD}"/>
              </a:ext>
            </a:extLst>
          </p:cNvPr>
          <p:cNvSpPr>
            <a:spLocks noGrp="1"/>
          </p:cNvSpPr>
          <p:nvPr>
            <p:ph type="body" sz="quarter" idx="14"/>
          </p:nvPr>
        </p:nvSpPr>
        <p:spPr>
          <a:xfrm>
            <a:off x="444500" y="74355"/>
            <a:ext cx="3568700" cy="2554545"/>
          </a:xfrm>
        </p:spPr>
        <p:txBody>
          <a:bodyPr/>
          <a:lstStyle/>
          <a:p>
            <a:r>
              <a:rPr lang="fr-FR" dirty="0"/>
              <a:t>05</a:t>
            </a:r>
          </a:p>
        </p:txBody>
      </p:sp>
    </p:spTree>
    <p:extLst>
      <p:ext uri="{BB962C8B-B14F-4D97-AF65-F5344CB8AC3E}">
        <p14:creationId xmlns:p14="http://schemas.microsoft.com/office/powerpoint/2010/main" val="49898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10">
            <a:extLst>
              <a:ext uri="{FF2B5EF4-FFF2-40B4-BE49-F238E27FC236}">
                <a16:creationId xmlns:a16="http://schemas.microsoft.com/office/drawing/2014/main" id="{A9488399-BD45-4D58-3A90-5491F4DD9D19}"/>
              </a:ext>
            </a:extLst>
          </p:cNvPr>
          <p:cNvGraphicFramePr>
            <a:graphicFrameLocks noGrp="1"/>
          </p:cNvGraphicFramePr>
          <p:nvPr>
            <p:extLst>
              <p:ext uri="{D42A27DB-BD31-4B8C-83A1-F6EECF244321}">
                <p14:modId xmlns:p14="http://schemas.microsoft.com/office/powerpoint/2010/main" val="2327382900"/>
              </p:ext>
            </p:extLst>
          </p:nvPr>
        </p:nvGraphicFramePr>
        <p:xfrm>
          <a:off x="768794" y="419100"/>
          <a:ext cx="8807006" cy="4966103"/>
        </p:xfrm>
        <a:graphic>
          <a:graphicData uri="http://schemas.openxmlformats.org/drawingml/2006/table">
            <a:tbl>
              <a:tblPr firstRow="1" bandRow="1">
                <a:tableStyleId>{5C22544A-7EE6-4342-B048-85BDC9FD1C3A}</a:tableStyleId>
              </a:tblPr>
              <a:tblGrid>
                <a:gridCol w="831407">
                  <a:extLst>
                    <a:ext uri="{9D8B030D-6E8A-4147-A177-3AD203B41FA5}">
                      <a16:colId xmlns:a16="http://schemas.microsoft.com/office/drawing/2014/main" val="1437342659"/>
                    </a:ext>
                  </a:extLst>
                </a:gridCol>
                <a:gridCol w="1295399">
                  <a:extLst>
                    <a:ext uri="{9D8B030D-6E8A-4147-A177-3AD203B41FA5}">
                      <a16:colId xmlns:a16="http://schemas.microsoft.com/office/drawing/2014/main" val="20303074"/>
                    </a:ext>
                  </a:extLst>
                </a:gridCol>
                <a:gridCol w="1447800">
                  <a:extLst>
                    <a:ext uri="{9D8B030D-6E8A-4147-A177-3AD203B41FA5}">
                      <a16:colId xmlns:a16="http://schemas.microsoft.com/office/drawing/2014/main" val="3016237042"/>
                    </a:ext>
                  </a:extLst>
                </a:gridCol>
                <a:gridCol w="1295400">
                  <a:extLst>
                    <a:ext uri="{9D8B030D-6E8A-4147-A177-3AD203B41FA5}">
                      <a16:colId xmlns:a16="http://schemas.microsoft.com/office/drawing/2014/main" val="4172797394"/>
                    </a:ext>
                  </a:extLst>
                </a:gridCol>
                <a:gridCol w="1371600">
                  <a:extLst>
                    <a:ext uri="{9D8B030D-6E8A-4147-A177-3AD203B41FA5}">
                      <a16:colId xmlns:a16="http://schemas.microsoft.com/office/drawing/2014/main" val="2547564109"/>
                    </a:ext>
                  </a:extLst>
                </a:gridCol>
                <a:gridCol w="1371600">
                  <a:extLst>
                    <a:ext uri="{9D8B030D-6E8A-4147-A177-3AD203B41FA5}">
                      <a16:colId xmlns:a16="http://schemas.microsoft.com/office/drawing/2014/main" val="4006193249"/>
                    </a:ext>
                  </a:extLst>
                </a:gridCol>
                <a:gridCol w="1193800">
                  <a:extLst>
                    <a:ext uri="{9D8B030D-6E8A-4147-A177-3AD203B41FA5}">
                      <a16:colId xmlns:a16="http://schemas.microsoft.com/office/drawing/2014/main" val="2527212786"/>
                    </a:ext>
                  </a:extLst>
                </a:gridCol>
              </a:tblGrid>
              <a:tr h="571688">
                <a:tc>
                  <a:txBody>
                    <a:bodyPr/>
                    <a:lstStyle/>
                    <a:p>
                      <a:pPr algn="ctr"/>
                      <a:endParaRPr lang="fr-FR" sz="1600" dirty="0">
                        <a:latin typeface="FFF Equipe" panose="02000503000000020004" pitchFamily="50" charset="0"/>
                      </a:endParaRPr>
                    </a:p>
                  </a:txBody>
                  <a:tcPr anchor="ctr">
                    <a:solidFill>
                      <a:schemeClr val="tx2"/>
                    </a:solidFill>
                  </a:tcPr>
                </a:tc>
                <a:tc>
                  <a:txBody>
                    <a:bodyPr/>
                    <a:lstStyle/>
                    <a:p>
                      <a:pPr algn="ctr"/>
                      <a:r>
                        <a:rPr lang="fr-FR" sz="1600" dirty="0">
                          <a:latin typeface="FFF Hero" panose="02000808000000020004" pitchFamily="2" charset="0"/>
                        </a:rPr>
                        <a:t>Licence Libre</a:t>
                      </a:r>
                    </a:p>
                  </a:txBody>
                  <a:tcPr anchor="ctr">
                    <a:solidFill>
                      <a:schemeClr val="tx2"/>
                    </a:solidFill>
                  </a:tcPr>
                </a:tc>
                <a:tc>
                  <a:txBody>
                    <a:bodyPr/>
                    <a:lstStyle/>
                    <a:p>
                      <a:pPr algn="ctr"/>
                      <a:r>
                        <a:rPr lang="fr-FR" sz="1600" dirty="0">
                          <a:latin typeface="FFF Hero" panose="02000808000000020004" pitchFamily="2" charset="0"/>
                        </a:rPr>
                        <a:t>Licence Futsal</a:t>
                      </a:r>
                    </a:p>
                  </a:txBody>
                  <a:tcPr anchor="ctr">
                    <a:solidFill>
                      <a:schemeClr val="tx2"/>
                    </a:solidFill>
                  </a:tcPr>
                </a:tc>
                <a:tc>
                  <a:txBody>
                    <a:bodyPr/>
                    <a:lstStyle/>
                    <a:p>
                      <a:pPr algn="ctr"/>
                      <a:r>
                        <a:rPr lang="fr-FR" sz="1600" dirty="0">
                          <a:latin typeface="FFF Hero" panose="02000808000000020004" pitchFamily="2" charset="0"/>
                        </a:rPr>
                        <a:t>Licence Futnet</a:t>
                      </a:r>
                    </a:p>
                  </a:txBody>
                  <a:tcPr anchor="ctr">
                    <a:solidFill>
                      <a:schemeClr val="tx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latin typeface="FFF Hero" panose="02000808000000020004" pitchFamily="2" charset="0"/>
                        </a:rPr>
                        <a:t>Licence Foot Entreprise</a:t>
                      </a:r>
                    </a:p>
                  </a:txBody>
                  <a:tcPr anchor="ctr">
                    <a:solidFill>
                      <a:schemeClr val="tx2"/>
                    </a:solidFill>
                  </a:tcPr>
                </a:tc>
                <a:tc>
                  <a:txBody>
                    <a:bodyPr/>
                    <a:lstStyle/>
                    <a:p>
                      <a:pPr algn="ctr"/>
                      <a:r>
                        <a:rPr lang="fr-FR" sz="1600" dirty="0">
                          <a:latin typeface="FFF Hero" panose="02000808000000020004" pitchFamily="2" charset="0"/>
                        </a:rPr>
                        <a:t>Licence Loisir</a:t>
                      </a:r>
                    </a:p>
                  </a:txBody>
                  <a:tcPr anchor="ctr">
                    <a:solidFill>
                      <a:schemeClr val="tx2"/>
                    </a:solidFill>
                  </a:tcPr>
                </a:tc>
                <a:tc>
                  <a:txBody>
                    <a:bodyPr/>
                    <a:lstStyle/>
                    <a:p>
                      <a:pPr algn="ctr"/>
                      <a:r>
                        <a:rPr lang="fr-FR" sz="1600" b="1" dirty="0">
                          <a:latin typeface="FFF Hero" panose="02000808000000020004" pitchFamily="2" charset="0"/>
                        </a:rPr>
                        <a:t>Licence Santé</a:t>
                      </a:r>
                    </a:p>
                  </a:txBody>
                  <a:tcPr anchor="ctr">
                    <a:solidFill>
                      <a:schemeClr val="tx2"/>
                    </a:solidFill>
                  </a:tcPr>
                </a:tc>
                <a:extLst>
                  <a:ext uri="{0D108BD9-81ED-4DB2-BD59-A6C34878D82A}">
                    <a16:rowId xmlns:a16="http://schemas.microsoft.com/office/drawing/2014/main" val="3568578098"/>
                  </a:ext>
                </a:extLst>
              </a:tr>
              <a:tr h="355918">
                <a:tc>
                  <a:txBody>
                    <a:bodyPr/>
                    <a:lstStyle/>
                    <a:p>
                      <a:pPr algn="ctr"/>
                      <a:r>
                        <a:rPr lang="fr-FR" sz="800" b="1" dirty="0">
                          <a:solidFill>
                            <a:schemeClr val="bg1"/>
                          </a:solidFill>
                          <a:latin typeface="FFF Equipe" panose="02000503000000020004" pitchFamily="50" charset="0"/>
                        </a:rPr>
                        <a:t>Foot à 3/4/5</a:t>
                      </a:r>
                    </a:p>
                  </a:txBody>
                  <a:tcPr anchor="ctr">
                    <a:solidFill>
                      <a:schemeClr val="tx2"/>
                    </a:solidFill>
                  </a:tcPr>
                </a:tc>
                <a:tc rowSpan="10">
                  <a:txBody>
                    <a:bodyPr/>
                    <a:lstStyle/>
                    <a:p>
                      <a:pPr algn="ct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FFF/Ligue/District ou par mon club</a:t>
                      </a:r>
                    </a:p>
                  </a:txBody>
                  <a:tcPr anchor="ctr">
                    <a:solidFill>
                      <a:srgbClr val="D0D8E8"/>
                    </a:solidFill>
                  </a:tcP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rgbClr val="A6A6A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rgbClr val="A6A6A6"/>
                    </a:solidFill>
                  </a:tcP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2762907407"/>
                  </a:ext>
                </a:extLst>
              </a:tr>
              <a:tr h="355918">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algn="ct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FFF/Ligue/District ou par mon club</a:t>
                      </a:r>
                    </a:p>
                  </a:txBody>
                  <a:tcPr anchor="ctr">
                    <a:solidFill>
                      <a:srgbClr val="D0D8E8"/>
                    </a:solidFill>
                  </a:tcP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row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la Ligues/Districts* en fonction de leur règlement</a:t>
                      </a:r>
                      <a:endParaRPr lang="fr-FR" sz="600" b="1" dirty="0">
                        <a:latin typeface="FFF Equipe" panose="02000503000000020004" pitchFamily="50" charset="0"/>
                      </a:endParaRPr>
                    </a:p>
                  </a:txBody>
                  <a:tcPr anchor="ctr"/>
                </a:tc>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a:t>
                      </a:r>
                      <a:r>
                        <a:rPr lang="fr-FR" sz="600" b="1" dirty="0">
                          <a:latin typeface="FFF Equipe" panose="02000503000000020004" pitchFamily="50" charset="0"/>
                        </a:rPr>
                        <a:t>loisir</a:t>
                      </a:r>
                      <a:r>
                        <a:rPr lang="fr-FR" sz="600" dirty="0">
                          <a:latin typeface="FFF Equipe" panose="02000503000000020004" pitchFamily="50" charset="0"/>
                        </a:rPr>
                        <a:t> organisées par la FFF/Ligue/District ou mon club</a:t>
                      </a:r>
                    </a:p>
                  </a:txBody>
                  <a:tcPr anchor="ctr">
                    <a:solidFill>
                      <a:srgbClr val="D0D8E8"/>
                    </a:solidFill>
                  </a:tcP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2429184904"/>
                  </a:ext>
                </a:extLst>
              </a:tr>
              <a:tr h="265397">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de </a:t>
                      </a:r>
                      <a:r>
                        <a:rPr lang="fr-FR" sz="600" b="1" dirty="0">
                          <a:latin typeface="FFF Equipe" panose="02000503000000020004" pitchFamily="50" charset="0"/>
                        </a:rPr>
                        <a:t>pratique loisir</a:t>
                      </a:r>
                      <a:r>
                        <a:rPr lang="fr-FR" sz="600" dirty="0">
                          <a:latin typeface="FFF Equipe" panose="02000503000000020004" pitchFamily="50" charset="0"/>
                        </a:rPr>
                        <a:t> organisées par la FFF/Ligue/District</a:t>
                      </a:r>
                    </a:p>
                  </a:txBody>
                  <a:tcPr anchor="ct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3979744845"/>
                  </a:ext>
                </a:extLst>
              </a:tr>
              <a:tr h="457201">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algn="ctr"/>
                      <a:endParaRPr lang="fr-FR" sz="600" b="1" dirty="0">
                        <a:latin typeface="FFF Equipe" panose="02000503000000020004" pitchFamily="50"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la FFF/Ligues/Districts</a:t>
                      </a:r>
                      <a:r>
                        <a:rPr lang="fr-FR" sz="600" b="1" dirty="0">
                          <a:latin typeface="FFF Equipe" panose="02000503000000020004" pitchFamily="50" charset="0"/>
                        </a:rPr>
                        <a:t> </a:t>
                      </a:r>
                      <a:r>
                        <a:rPr lang="fr-FR" sz="600" b="0" dirty="0">
                          <a:latin typeface="FFF Equipe" panose="02000503000000020004" pitchFamily="50" charset="0"/>
                        </a:rPr>
                        <a:t>ou par mon club</a:t>
                      </a: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vMerge="1">
                  <a:txBody>
                    <a:bodyPr/>
                    <a:lstStyle/>
                    <a:p>
                      <a:pPr algn="ctr"/>
                      <a:endParaRPr lang="fr-FR" sz="600" dirty="0">
                        <a:latin typeface="FFF Equipe" panose="02000503000000020004" pitchFamily="50" charset="0"/>
                      </a:endParaRPr>
                    </a:p>
                  </a:txBody>
                  <a:tcPr anchor="ctr"/>
                </a:tc>
                <a:tc vMerge="1">
                  <a:txBody>
                    <a:bodyPr/>
                    <a:lstStyle/>
                    <a:p>
                      <a:pPr algn="ctr"/>
                      <a:r>
                        <a:rPr lang="fr-FR" sz="600" dirty="0">
                          <a:latin typeface="FFF Equipe" panose="02000503000000020004" pitchFamily="50" charset="0"/>
                        </a:rPr>
                        <a:t>Je participe aux offres de </a:t>
                      </a:r>
                      <a:r>
                        <a:rPr lang="fr-FR" sz="600" b="1" dirty="0">
                          <a:latin typeface="FFF Equipe" panose="02000503000000020004" pitchFamily="50" charset="0"/>
                        </a:rPr>
                        <a:t>pratique loisir</a:t>
                      </a:r>
                      <a:r>
                        <a:rPr lang="fr-FR" sz="600" dirty="0">
                          <a:latin typeface="FFF Equipe" panose="02000503000000020004" pitchFamily="50" charset="0"/>
                        </a:rPr>
                        <a:t> organisées par la FFF/Ligue/District</a:t>
                      </a:r>
                    </a:p>
                  </a:txBody>
                  <a:tcPr anchor="ct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2030390316"/>
                  </a:ext>
                </a:extLst>
              </a:tr>
              <a:tr h="429975">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la FFF/Ligue/District ou mon club</a:t>
                      </a:r>
                    </a:p>
                  </a:txBody>
                  <a:tcPr anchor="ctr">
                    <a:solidFill>
                      <a:srgbClr val="D0D8E8"/>
                    </a:solidFill>
                  </a:tcP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1131069648"/>
                  </a:ext>
                </a:extLst>
              </a:tr>
              <a:tr h="548640">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rgbClr val="A6A6A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b="1" dirty="0">
                        <a:latin typeface="FFF Equipe" panose="02000503000000020004" pitchFamily="50" charset="0"/>
                      </a:endParaRPr>
                    </a:p>
                  </a:txBody>
                  <a:tcPr anchor="ctr">
                    <a:solidFill>
                      <a:srgbClr val="A6A6A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la FFF/Ligues/Districts</a:t>
                      </a:r>
                      <a:r>
                        <a:rPr lang="fr-FR" sz="600" b="1" dirty="0">
                          <a:latin typeface="FFF Equipe" panose="02000503000000020004" pitchFamily="50" charset="0"/>
                        </a:rPr>
                        <a:t> </a:t>
                      </a:r>
                      <a:r>
                        <a:rPr lang="fr-FR" sz="600" b="0" dirty="0">
                          <a:latin typeface="FFF Equipe" panose="02000503000000020004" pitchFamily="50" charset="0"/>
                        </a:rPr>
                        <a:t>ou par mon club</a:t>
                      </a:r>
                    </a:p>
                  </a:txBody>
                  <a:tcPr anchor="ctr">
                    <a:solidFill>
                      <a:srgbClr val="D0D8E8"/>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row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a:t>
                      </a:r>
                      <a:r>
                        <a:rPr lang="fr-FR" sz="600" b="1" dirty="0">
                          <a:latin typeface="FFF Equipe" panose="02000503000000020004" pitchFamily="50" charset="0"/>
                        </a:rPr>
                        <a:t>loisir</a:t>
                      </a:r>
                      <a:r>
                        <a:rPr lang="fr-FR" sz="600" dirty="0">
                          <a:latin typeface="FFF Equipe" panose="02000503000000020004" pitchFamily="50" charset="0"/>
                        </a:rPr>
                        <a:t> organisées par la FFF/Ligue/District ou mon club</a:t>
                      </a:r>
                    </a:p>
                  </a:txBody>
                  <a:tcPr anchor="ctr">
                    <a:solidFill>
                      <a:srgbClr val="D0D8E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1536289234"/>
                  </a:ext>
                </a:extLst>
              </a:tr>
              <a:tr h="335280">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de </a:t>
                      </a:r>
                      <a:r>
                        <a:rPr lang="fr-FR" sz="600" b="1" dirty="0">
                          <a:latin typeface="FFF Equipe" panose="02000503000000020004" pitchFamily="50" charset="0"/>
                        </a:rPr>
                        <a:t>pratique loisir</a:t>
                      </a:r>
                      <a:r>
                        <a:rPr lang="fr-FR" sz="600" dirty="0">
                          <a:latin typeface="FFF Equipe" panose="02000503000000020004" pitchFamily="50" charset="0"/>
                        </a:rPr>
                        <a:t> organisées par FFF/Ligue/District</a:t>
                      </a:r>
                    </a:p>
                  </a:txBody>
                  <a:tcPr anchor="ctr"/>
                </a:tc>
                <a:tc>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2133834989"/>
                  </a:ext>
                </a:extLst>
              </a:tr>
              <a:tr h="435819">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de </a:t>
                      </a:r>
                      <a:r>
                        <a:rPr lang="fr-FR" sz="600" b="1" dirty="0">
                          <a:latin typeface="FFF Equipe" panose="02000503000000020004" pitchFamily="50" charset="0"/>
                        </a:rPr>
                        <a:t>pratique loisir</a:t>
                      </a:r>
                      <a:r>
                        <a:rPr lang="fr-FR" sz="600" dirty="0">
                          <a:latin typeface="FFF Equipe" panose="02000503000000020004" pitchFamily="50" charset="0"/>
                        </a:rPr>
                        <a:t> organisées par FFF/Ligue/District</a:t>
                      </a:r>
                    </a:p>
                  </a:txBody>
                  <a:tcPr anchor="ctr"/>
                </a:tc>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l’activité </a:t>
                      </a:r>
                      <a:r>
                        <a:rPr lang="fr-FR" sz="600" b="1" dirty="0">
                          <a:latin typeface="FFF Equipe" panose="02000503000000020004" pitchFamily="50" charset="0"/>
                        </a:rPr>
                        <a:t>uniquement au sein de mon club</a:t>
                      </a:r>
                    </a:p>
                  </a:txBody>
                  <a:tcPr anchor="ctr">
                    <a:solidFill>
                      <a:srgbClr val="E9EDF4"/>
                    </a:solidFill>
                  </a:tcPr>
                </a:tc>
                <a:extLst>
                  <a:ext uri="{0D108BD9-81ED-4DB2-BD59-A6C34878D82A}">
                    <a16:rowId xmlns:a16="http://schemas.microsoft.com/office/drawing/2014/main" val="1833251249"/>
                  </a:ext>
                </a:extLst>
              </a:tr>
              <a:tr h="253406">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aux offres de </a:t>
                      </a:r>
                      <a:r>
                        <a:rPr lang="fr-FR" sz="600" b="1" dirty="0">
                          <a:latin typeface="FFF Equipe" panose="02000503000000020004" pitchFamily="50" charset="0"/>
                        </a:rPr>
                        <a:t>pratique loisir</a:t>
                      </a:r>
                      <a:r>
                        <a:rPr lang="fr-FR" sz="600" dirty="0">
                          <a:latin typeface="FFF Equipe" panose="02000503000000020004" pitchFamily="50" charset="0"/>
                        </a:rPr>
                        <a:t> organisées par FFF/Ligue/District</a:t>
                      </a: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l’activité </a:t>
                      </a:r>
                      <a:r>
                        <a:rPr lang="fr-FR" sz="600" b="1" dirty="0">
                          <a:latin typeface="FFF Equipe" panose="02000503000000020004" pitchFamily="50" charset="0"/>
                        </a:rPr>
                        <a:t>uniquement au sein de mon club</a:t>
                      </a:r>
                    </a:p>
                  </a:txBody>
                  <a:tcPr anchor="ctr"/>
                </a:tc>
                <a:extLst>
                  <a:ext uri="{0D108BD9-81ED-4DB2-BD59-A6C34878D82A}">
                    <a16:rowId xmlns:a16="http://schemas.microsoft.com/office/drawing/2014/main" val="2747632766"/>
                  </a:ext>
                </a:extLst>
              </a:tr>
              <a:tr h="371829">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b="1" dirty="0">
                        <a:latin typeface="FFF Equipe" panose="02000503000000020004" pitchFamily="50" charset="0"/>
                      </a:endParaRPr>
                    </a:p>
                  </a:txBody>
                  <a:tcPr anchor="ctr"/>
                </a:tc>
                <a:tc>
                  <a:txBody>
                    <a:bodyPr/>
                    <a:lstStyle/>
                    <a:p>
                      <a:pPr algn="ctr"/>
                      <a:endParaRPr lang="fr-FR" sz="600" dirty="0">
                        <a:latin typeface="FFF Equipe" panose="02000503000000020004" pitchFamily="50" charset="0"/>
                      </a:endParaRPr>
                    </a:p>
                  </a:txBody>
                  <a:tcPr anchor="ctr">
                    <a:solidFill>
                      <a:schemeClr val="bg1">
                        <a:lumMod val="6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b="1" dirty="0">
                        <a:latin typeface="FFF Equipe" panose="02000503000000020004" pitchFamily="50" charset="0"/>
                      </a:endParaRP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l’activité </a:t>
                      </a:r>
                      <a:r>
                        <a:rPr lang="fr-FR" sz="600" b="1" dirty="0">
                          <a:latin typeface="FFF Equipe" panose="02000503000000020004" pitchFamily="50" charset="0"/>
                        </a:rPr>
                        <a:t>au sein de mon club</a:t>
                      </a:r>
                    </a:p>
                  </a:txBody>
                  <a:tcPr anchor="ctr"/>
                </a:tc>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l’activité </a:t>
                      </a:r>
                      <a:r>
                        <a:rPr lang="fr-FR" sz="600" b="1" dirty="0">
                          <a:latin typeface="FFF Equipe" panose="02000503000000020004" pitchFamily="50" charset="0"/>
                        </a:rPr>
                        <a:t>au sein de mon club</a:t>
                      </a:r>
                    </a:p>
                  </a:txBody>
                  <a:tcPr anchor="ctr"/>
                </a:tc>
                <a:extLst>
                  <a:ext uri="{0D108BD9-81ED-4DB2-BD59-A6C34878D82A}">
                    <a16:rowId xmlns:a16="http://schemas.microsoft.com/office/drawing/2014/main" val="2025236466"/>
                  </a:ext>
                </a:extLst>
              </a:tr>
              <a:tr h="398618">
                <a:tc>
                  <a:txBody>
                    <a:bodyPr/>
                    <a:lstStyle/>
                    <a:p>
                      <a:pPr algn="ctr"/>
                      <a:endParaRPr lang="fr-FR" sz="1600" b="1" dirty="0">
                        <a:solidFill>
                          <a:schemeClr val="bg1"/>
                        </a:solidFill>
                        <a:latin typeface="FFF Equipe" panose="02000503000000020004" pitchFamily="50" charset="0"/>
                      </a:endParaRPr>
                    </a:p>
                  </a:txBody>
                  <a:tcPr anchor="ctr">
                    <a:solidFill>
                      <a:schemeClr val="tx2"/>
                    </a:solidFill>
                  </a:tcPr>
                </a:tc>
                <a:tc gridSpan="6">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FFF/Ligue/District</a:t>
                      </a:r>
                    </a:p>
                  </a:txBody>
                  <a:tcPr anchor="ctr">
                    <a:solidFill>
                      <a:srgbClr val="D0D8E8"/>
                    </a:solidFill>
                  </a:tcPr>
                </a:tc>
                <a:tc hMerge="1">
                  <a:txBody>
                    <a:bodyPr/>
                    <a:lstStyle/>
                    <a:p>
                      <a:pPr algn="ctr"/>
                      <a:endParaRPr lang="fr-FR" sz="600" dirty="0">
                        <a:latin typeface="FFF Equipe" panose="02000503000000020004" pitchFamily="50" charset="0"/>
                      </a:endParaRPr>
                    </a:p>
                  </a:txBody>
                  <a:tcPr anchor="ctr">
                    <a:solidFill>
                      <a:schemeClr val="bg1">
                        <a:lumMod val="65000"/>
                      </a:schemeClr>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solidFill>
                      <a:schemeClr val="bg1">
                        <a:lumMod val="65000"/>
                      </a:schemeClr>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600" dirty="0">
                          <a:latin typeface="FFF Equipe" panose="02000503000000020004" pitchFamily="50" charset="0"/>
                        </a:rPr>
                        <a:t>Je participe à toutes les offres, </a:t>
                      </a:r>
                      <a:r>
                        <a:rPr lang="fr-FR" sz="600" b="1" dirty="0">
                          <a:latin typeface="FFF Equipe" panose="02000503000000020004" pitchFamily="50" charset="0"/>
                        </a:rPr>
                        <a:t>compétitives ou loisir </a:t>
                      </a:r>
                      <a:r>
                        <a:rPr lang="fr-FR" sz="600" dirty="0">
                          <a:latin typeface="FFF Equipe" panose="02000503000000020004" pitchFamily="50" charset="0"/>
                        </a:rPr>
                        <a:t>organisées par FFF/Ligue/District</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600" dirty="0">
                        <a:latin typeface="FFF Equipe" panose="02000503000000020004" pitchFamily="50" charset="0"/>
                      </a:endParaRPr>
                    </a:p>
                  </a:txBody>
                  <a:tcPr anchor="ctr"/>
                </a:tc>
                <a:tc hMerge="1">
                  <a:txBody>
                    <a:bodyPr/>
                    <a:lstStyle/>
                    <a:p>
                      <a:pPr algn="ctr"/>
                      <a:endParaRPr lang="fr-FR" sz="600" b="1" dirty="0">
                        <a:latin typeface="FFF Equipe" panose="02000503000000020004" pitchFamily="50" charset="0"/>
                      </a:endParaRPr>
                    </a:p>
                  </a:txBody>
                  <a:tcPr anchor="ctr">
                    <a:solidFill>
                      <a:schemeClr val="bg1">
                        <a:lumMod val="65000"/>
                      </a:schemeClr>
                    </a:solidFill>
                  </a:tcPr>
                </a:tc>
                <a:extLst>
                  <a:ext uri="{0D108BD9-81ED-4DB2-BD59-A6C34878D82A}">
                    <a16:rowId xmlns:a16="http://schemas.microsoft.com/office/drawing/2014/main" val="3252274097"/>
                  </a:ext>
                </a:extLst>
              </a:tr>
            </a:tbl>
          </a:graphicData>
        </a:graphic>
      </p:graphicFrame>
      <p:pic>
        <p:nvPicPr>
          <p:cNvPr id="3" name="Image 2" descr="Une image contenant Police, texte, typographie, Graphique&#10;&#10;Description générée automatiquement">
            <a:extLst>
              <a:ext uri="{FF2B5EF4-FFF2-40B4-BE49-F238E27FC236}">
                <a16:creationId xmlns:a16="http://schemas.microsoft.com/office/drawing/2014/main" id="{5DDB88B3-C80C-7258-7114-666D6369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19" y="2501871"/>
            <a:ext cx="832260" cy="551536"/>
          </a:xfrm>
          <a:prstGeom prst="rect">
            <a:avLst/>
          </a:prstGeom>
        </p:spPr>
      </p:pic>
      <p:pic>
        <p:nvPicPr>
          <p:cNvPr id="5" name="Image 4" descr="Une image contenant Police, Graphique, logo, graphisme&#10;&#10;Description générée automatiquement">
            <a:extLst>
              <a:ext uri="{FF2B5EF4-FFF2-40B4-BE49-F238E27FC236}">
                <a16:creationId xmlns:a16="http://schemas.microsoft.com/office/drawing/2014/main" id="{329E0AD3-488C-B58B-ED77-8389B9A57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77" y="4895110"/>
            <a:ext cx="915943" cy="578561"/>
          </a:xfrm>
          <a:prstGeom prst="rect">
            <a:avLst/>
          </a:prstGeom>
        </p:spPr>
      </p:pic>
      <p:pic>
        <p:nvPicPr>
          <p:cNvPr id="7" name="Image 6" descr="Une image contenant Police, écriture manuscrite, typographie, calligraphie&#10;&#10;Description générée automatiquement">
            <a:extLst>
              <a:ext uri="{FF2B5EF4-FFF2-40B4-BE49-F238E27FC236}">
                <a16:creationId xmlns:a16="http://schemas.microsoft.com/office/drawing/2014/main" id="{5BC7F668-F54B-6D1F-F375-8730D78808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42" y="4590310"/>
            <a:ext cx="615676" cy="438410"/>
          </a:xfrm>
          <a:prstGeom prst="rect">
            <a:avLst/>
          </a:prstGeom>
        </p:spPr>
      </p:pic>
      <p:pic>
        <p:nvPicPr>
          <p:cNvPr id="11" name="Image 10" descr="Une image contenant texte, Police, Graphique, logo&#10;&#10;Description générée automatiquement">
            <a:extLst>
              <a:ext uri="{FF2B5EF4-FFF2-40B4-BE49-F238E27FC236}">
                <a16:creationId xmlns:a16="http://schemas.microsoft.com/office/drawing/2014/main" id="{36111D3F-EF7A-A97D-164B-8B860489AC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246" y="3409210"/>
            <a:ext cx="734163" cy="510068"/>
          </a:xfrm>
          <a:prstGeom prst="rect">
            <a:avLst/>
          </a:prstGeom>
        </p:spPr>
      </p:pic>
      <p:pic>
        <p:nvPicPr>
          <p:cNvPr id="15" name="Image 14" descr="Une image contenant Police, Graphique, logo, symbole&#10;&#10;Description générée automatiquement">
            <a:extLst>
              <a:ext uri="{FF2B5EF4-FFF2-40B4-BE49-F238E27FC236}">
                <a16:creationId xmlns:a16="http://schemas.microsoft.com/office/drawing/2014/main" id="{4533CEC9-5D9C-C29E-45FB-F89D8FA336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499" y="1380793"/>
            <a:ext cx="589814" cy="347504"/>
          </a:xfrm>
          <a:prstGeom prst="rect">
            <a:avLst/>
          </a:prstGeom>
        </p:spPr>
      </p:pic>
      <p:pic>
        <p:nvPicPr>
          <p:cNvPr id="17" name="Image 16" descr="Une image contenant Police, Graphique, texte, logo&#10;&#10;Description générée automatiquement">
            <a:extLst>
              <a:ext uri="{FF2B5EF4-FFF2-40B4-BE49-F238E27FC236}">
                <a16:creationId xmlns:a16="http://schemas.microsoft.com/office/drawing/2014/main" id="{D3D9ABD2-D44F-9D89-ED16-E23DC1178C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246" y="1744369"/>
            <a:ext cx="721931" cy="347504"/>
          </a:xfrm>
          <a:prstGeom prst="rect">
            <a:avLst/>
          </a:prstGeom>
        </p:spPr>
      </p:pic>
      <p:pic>
        <p:nvPicPr>
          <p:cNvPr id="19" name="Image 18" descr="Une image contenant Police, texte, Graphique, typographie&#10;&#10;Description générée automatiquement">
            <a:extLst>
              <a:ext uri="{FF2B5EF4-FFF2-40B4-BE49-F238E27FC236}">
                <a16:creationId xmlns:a16="http://schemas.microsoft.com/office/drawing/2014/main" id="{DFA56718-D304-FBF9-217A-5223C90CF1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347" y="3787319"/>
            <a:ext cx="932265" cy="538419"/>
          </a:xfrm>
          <a:prstGeom prst="rect">
            <a:avLst/>
          </a:prstGeom>
        </p:spPr>
      </p:pic>
      <p:pic>
        <p:nvPicPr>
          <p:cNvPr id="21" name="Image 20" descr="Une image contenant Graphique, logo, Police, graphisme&#10;&#10;Description générée automatiquement">
            <a:extLst>
              <a:ext uri="{FF2B5EF4-FFF2-40B4-BE49-F238E27FC236}">
                <a16:creationId xmlns:a16="http://schemas.microsoft.com/office/drawing/2014/main" id="{9EB02E0C-A4AB-07B1-890A-CC7C9B289D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1230" y="3041061"/>
            <a:ext cx="722638" cy="496591"/>
          </a:xfrm>
          <a:prstGeom prst="rect">
            <a:avLst/>
          </a:prstGeom>
        </p:spPr>
      </p:pic>
      <p:pic>
        <p:nvPicPr>
          <p:cNvPr id="23" name="Image 22" descr="Une image contenant Police, Graphique, calligraphie, noir et blanc&#10;&#10;Description générée automatiquement">
            <a:extLst>
              <a:ext uri="{FF2B5EF4-FFF2-40B4-BE49-F238E27FC236}">
                <a16:creationId xmlns:a16="http://schemas.microsoft.com/office/drawing/2014/main" id="{C40F86C9-F481-8C92-04AC-51FEEC477F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9661" y="2123917"/>
            <a:ext cx="721932" cy="425049"/>
          </a:xfrm>
          <a:prstGeom prst="rect">
            <a:avLst/>
          </a:prstGeom>
        </p:spPr>
      </p:pic>
      <p:pic>
        <p:nvPicPr>
          <p:cNvPr id="25" name="Image 24" descr="Une image contenant Police, Graphique, typographie, graphisme&#10;&#10;Description générée automatiquement">
            <a:extLst>
              <a:ext uri="{FF2B5EF4-FFF2-40B4-BE49-F238E27FC236}">
                <a16:creationId xmlns:a16="http://schemas.microsoft.com/office/drawing/2014/main" id="{977B3955-9C9D-DA8B-E324-27358110A5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0752" y="4133110"/>
            <a:ext cx="578561" cy="578561"/>
          </a:xfrm>
          <a:prstGeom prst="rect">
            <a:avLst/>
          </a:prstGeom>
        </p:spPr>
      </p:pic>
      <p:sp>
        <p:nvSpPr>
          <p:cNvPr id="2" name="Espace réservé du texte 2">
            <a:extLst>
              <a:ext uri="{FF2B5EF4-FFF2-40B4-BE49-F238E27FC236}">
                <a16:creationId xmlns:a16="http://schemas.microsoft.com/office/drawing/2014/main" id="{F631393A-5EBB-382D-4DDD-AEECFDA3548F}"/>
              </a:ext>
            </a:extLst>
          </p:cNvPr>
          <p:cNvSpPr txBox="1">
            <a:spLocks/>
          </p:cNvSpPr>
          <p:nvPr/>
        </p:nvSpPr>
        <p:spPr>
          <a:xfrm>
            <a:off x="1143000" y="-50006"/>
            <a:ext cx="8305800" cy="77390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fr-FR" sz="1500" b="1" kern="0" dirty="0">
                <a:solidFill>
                  <a:schemeClr val="tx2"/>
                </a:solidFill>
                <a:latin typeface="FFF Equipe" panose="02000503000000020004" pitchFamily="50" charset="0"/>
              </a:rPr>
              <a:t>LICENCES FFF</a:t>
            </a:r>
          </a:p>
          <a:p>
            <a:pPr algn="ctr"/>
            <a:r>
              <a:rPr lang="fr-FR" sz="1500" b="1" kern="0" dirty="0">
                <a:solidFill>
                  <a:schemeClr val="tx2"/>
                </a:solidFill>
                <a:latin typeface="FFF Equipe" panose="02000503000000020004" pitchFamily="50" charset="0"/>
              </a:rPr>
              <a:t>QUI FAIT QUOI ? </a:t>
            </a:r>
            <a:r>
              <a:rPr lang="fr-FR" sz="1000" b="1" kern="0" dirty="0">
                <a:solidFill>
                  <a:schemeClr val="tx2"/>
                </a:solidFill>
                <a:latin typeface="FFF Equipe" panose="02000503000000020004" pitchFamily="50" charset="0"/>
              </a:rPr>
              <a:t>(à partir de la saison 2024/2025)</a:t>
            </a:r>
          </a:p>
        </p:txBody>
      </p:sp>
      <p:sp>
        <p:nvSpPr>
          <p:cNvPr id="6" name="Espace réservé du texte 2">
            <a:extLst>
              <a:ext uri="{FF2B5EF4-FFF2-40B4-BE49-F238E27FC236}">
                <a16:creationId xmlns:a16="http://schemas.microsoft.com/office/drawing/2014/main" id="{6DDE34F8-7FEB-5D32-F514-3EF22EB97120}"/>
              </a:ext>
            </a:extLst>
          </p:cNvPr>
          <p:cNvSpPr txBox="1">
            <a:spLocks/>
          </p:cNvSpPr>
          <p:nvPr/>
        </p:nvSpPr>
        <p:spPr>
          <a:xfrm>
            <a:off x="1498600" y="5406705"/>
            <a:ext cx="1447800" cy="20419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fr-FR" sz="600" b="1" kern="0" dirty="0">
                <a:solidFill>
                  <a:schemeClr val="tx2"/>
                </a:solidFill>
                <a:latin typeface="FFF Equipe" panose="02000503000000020004" pitchFamily="50" charset="0"/>
              </a:rPr>
              <a:t>*</a:t>
            </a:r>
            <a:r>
              <a:rPr lang="fr-FR" sz="600" kern="0" dirty="0">
                <a:solidFill>
                  <a:schemeClr val="tx2"/>
                </a:solidFill>
                <a:latin typeface="FFF Equipe" panose="02000503000000020004" pitchFamily="50" charset="0"/>
              </a:rPr>
              <a:t>uniquement les compétitions de  Futsal de niveau B</a:t>
            </a:r>
          </a:p>
        </p:txBody>
      </p:sp>
      <p:cxnSp>
        <p:nvCxnSpPr>
          <p:cNvPr id="14" name="Connecteur droit 13">
            <a:extLst>
              <a:ext uri="{FF2B5EF4-FFF2-40B4-BE49-F238E27FC236}">
                <a16:creationId xmlns:a16="http://schemas.microsoft.com/office/drawing/2014/main" id="{C084E788-3881-BE43-B3ED-D9B3835D6F55}"/>
              </a:ext>
            </a:extLst>
          </p:cNvPr>
          <p:cNvCxnSpPr/>
          <p:nvPr/>
        </p:nvCxnSpPr>
        <p:spPr>
          <a:xfrm>
            <a:off x="1574800" y="5393395"/>
            <a:ext cx="0" cy="2641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6541B948-9518-AE70-2096-828BC8722361}"/>
              </a:ext>
            </a:extLst>
          </p:cNvPr>
          <p:cNvCxnSpPr/>
          <p:nvPr/>
        </p:nvCxnSpPr>
        <p:spPr>
          <a:xfrm>
            <a:off x="2870200" y="5393395"/>
            <a:ext cx="0" cy="2641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A043F44F-CE5D-8CC1-BD0F-B9829F7EB17E}"/>
              </a:ext>
            </a:extLst>
          </p:cNvPr>
          <p:cNvCxnSpPr/>
          <p:nvPr/>
        </p:nvCxnSpPr>
        <p:spPr>
          <a:xfrm>
            <a:off x="6981343" y="5397471"/>
            <a:ext cx="0" cy="26412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Espace réservé du texte 2">
            <a:extLst>
              <a:ext uri="{FF2B5EF4-FFF2-40B4-BE49-F238E27FC236}">
                <a16:creationId xmlns:a16="http://schemas.microsoft.com/office/drawing/2014/main" id="{0FD1644C-812B-E20C-3804-B611908A6C1A}"/>
              </a:ext>
            </a:extLst>
          </p:cNvPr>
          <p:cNvSpPr txBox="1">
            <a:spLocks/>
          </p:cNvSpPr>
          <p:nvPr/>
        </p:nvSpPr>
        <p:spPr>
          <a:xfrm>
            <a:off x="5620193" y="5420030"/>
            <a:ext cx="1371600" cy="21085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fr-FR" sz="600" kern="0" dirty="0">
                <a:solidFill>
                  <a:schemeClr val="tx2"/>
                </a:solidFill>
                <a:latin typeface="FFF Equipe" panose="02000503000000020004" pitchFamily="50" charset="0"/>
              </a:rPr>
              <a:t>*également une offre Foot à 11 portée par la FFF</a:t>
            </a:r>
          </a:p>
        </p:txBody>
      </p:sp>
      <p:cxnSp>
        <p:nvCxnSpPr>
          <p:cNvPr id="24" name="Connecteur droit 23">
            <a:extLst>
              <a:ext uri="{FF2B5EF4-FFF2-40B4-BE49-F238E27FC236}">
                <a16:creationId xmlns:a16="http://schemas.microsoft.com/office/drawing/2014/main" id="{18CF2440-B609-6FB7-E1DE-68E542048205}"/>
              </a:ext>
            </a:extLst>
          </p:cNvPr>
          <p:cNvCxnSpPr/>
          <p:nvPr/>
        </p:nvCxnSpPr>
        <p:spPr>
          <a:xfrm>
            <a:off x="5637900" y="5400049"/>
            <a:ext cx="0" cy="264122"/>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83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04272"/>
            <a:ext cx="8763000" cy="889790"/>
          </a:xfrm>
        </p:spPr>
        <p:txBody>
          <a:bodyPr>
            <a:normAutofit/>
          </a:bodyPr>
          <a:lstStyle/>
          <a:p>
            <a:r>
              <a:rPr lang="fr-FR" dirty="0"/>
              <a:t>SOMMAIRE 			</a:t>
            </a:r>
            <a:endParaRPr lang="fr-FR" sz="3333" dirty="0"/>
          </a:p>
        </p:txBody>
      </p:sp>
      <p:sp>
        <p:nvSpPr>
          <p:cNvPr id="3" name="Espace réservé du texte 2"/>
          <p:cNvSpPr>
            <a:spLocks noGrp="1"/>
          </p:cNvSpPr>
          <p:nvPr>
            <p:ph type="body" sz="quarter" idx="14"/>
          </p:nvPr>
        </p:nvSpPr>
        <p:spPr>
          <a:xfrm>
            <a:off x="1800975" y="1592193"/>
            <a:ext cx="1101409" cy="769442"/>
          </a:xfrm>
        </p:spPr>
        <p:txBody>
          <a:bodyPr/>
          <a:lstStyle/>
          <a:p>
            <a:r>
              <a:rPr lang="fr-FR" dirty="0"/>
              <a:t>01</a:t>
            </a:r>
          </a:p>
        </p:txBody>
      </p:sp>
      <p:sp>
        <p:nvSpPr>
          <p:cNvPr id="15" name="object 85"/>
          <p:cNvSpPr/>
          <p:nvPr/>
        </p:nvSpPr>
        <p:spPr>
          <a:xfrm>
            <a:off x="698500" y="1194062"/>
            <a:ext cx="6550025" cy="0"/>
          </a:xfrm>
          <a:custGeom>
            <a:avLst/>
            <a:gdLst/>
            <a:ahLst/>
            <a:cxnLst/>
            <a:rect l="l" t="t" r="r" b="b"/>
            <a:pathLst>
              <a:path w="7860030">
                <a:moveTo>
                  <a:pt x="0" y="0"/>
                </a:moveTo>
                <a:lnTo>
                  <a:pt x="7860030" y="0"/>
                </a:lnTo>
              </a:path>
            </a:pathLst>
          </a:custGeom>
          <a:ln w="6350">
            <a:solidFill>
              <a:srgbClr val="BCBEC0"/>
            </a:solidFill>
          </a:ln>
        </p:spPr>
        <p:txBody>
          <a:bodyPr wrap="square" lIns="0" tIns="0" rIns="0" bIns="0" rtlCol="0"/>
          <a:lstStyle/>
          <a:p>
            <a:endParaRPr sz="1500"/>
          </a:p>
        </p:txBody>
      </p:sp>
      <p:sp>
        <p:nvSpPr>
          <p:cNvPr id="30" name="ZoneTexte 29"/>
          <p:cNvSpPr txBox="1"/>
          <p:nvPr/>
        </p:nvSpPr>
        <p:spPr>
          <a:xfrm>
            <a:off x="5234536" y="2361635"/>
            <a:ext cx="2821536" cy="1169359"/>
          </a:xfrm>
          <a:prstGeom prst="rect">
            <a:avLst/>
          </a:prstGeom>
          <a:noFill/>
        </p:spPr>
        <p:txBody>
          <a:bodyPr wrap="square" rtlCol="0">
            <a:spAutoFit/>
          </a:bodyPr>
          <a:lstStyle/>
          <a:p>
            <a:r>
              <a:rPr lang="fr-FR" sz="2333" dirty="0">
                <a:solidFill>
                  <a:schemeClr val="bg1"/>
                </a:solidFill>
                <a:latin typeface="FFF Equipe" charset="0"/>
                <a:ea typeface="FFF Equipe" charset="0"/>
                <a:cs typeface="FFF Equipe" charset="0"/>
              </a:rPr>
              <a:t>Aspects règlementaires</a:t>
            </a:r>
          </a:p>
          <a:p>
            <a:endParaRPr lang="fr-FR" sz="2333" dirty="0">
              <a:solidFill>
                <a:schemeClr val="bg1"/>
              </a:solidFill>
              <a:latin typeface="FFF Equipe" charset="0"/>
              <a:ea typeface="FFF Equipe" charset="0"/>
              <a:cs typeface="FFF Equipe" charset="0"/>
            </a:endParaRPr>
          </a:p>
        </p:txBody>
      </p:sp>
      <p:sp>
        <p:nvSpPr>
          <p:cNvPr id="10" name="Espace réservé du texte 2">
            <a:extLst>
              <a:ext uri="{FF2B5EF4-FFF2-40B4-BE49-F238E27FC236}">
                <a16:creationId xmlns:a16="http://schemas.microsoft.com/office/drawing/2014/main" id="{C852D3E6-E84B-4173-B4D9-668BE3032564}"/>
              </a:ext>
            </a:extLst>
          </p:cNvPr>
          <p:cNvSpPr txBox="1">
            <a:spLocks/>
          </p:cNvSpPr>
          <p:nvPr/>
        </p:nvSpPr>
        <p:spPr>
          <a:xfrm>
            <a:off x="5234536" y="1562100"/>
            <a:ext cx="1101409" cy="769442"/>
          </a:xfrm>
          <a:prstGeom prst="rect">
            <a:avLst/>
          </a:prstGeom>
        </p:spPr>
        <p:txBody>
          <a:bodyPr vert="horz" lIns="76200" tIns="38100" rIns="76200" bIns="38100" rtlCol="0">
            <a:normAutofit/>
          </a:bodyPr>
          <a:lstStyle>
            <a:lvl1pPr marL="0" indent="0" algn="l" defTabSz="914400" rtl="0" eaLnBrk="1" latinLnBrk="0" hangingPunct="1">
              <a:lnSpc>
                <a:spcPct val="90000"/>
              </a:lnSpc>
              <a:spcBef>
                <a:spcPts val="1000"/>
              </a:spcBef>
              <a:buFontTx/>
              <a:buNone/>
              <a:defRPr sz="6000" b="1" i="0" kern="1200" baseline="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5000" dirty="0"/>
              <a:t>02</a:t>
            </a:r>
          </a:p>
        </p:txBody>
      </p:sp>
      <p:sp>
        <p:nvSpPr>
          <p:cNvPr id="11" name="ZoneTexte 10">
            <a:extLst>
              <a:ext uri="{FF2B5EF4-FFF2-40B4-BE49-F238E27FC236}">
                <a16:creationId xmlns:a16="http://schemas.microsoft.com/office/drawing/2014/main" id="{6BDF6CF9-A45B-447A-97FE-53264341D200}"/>
              </a:ext>
            </a:extLst>
          </p:cNvPr>
          <p:cNvSpPr txBox="1"/>
          <p:nvPr/>
        </p:nvSpPr>
        <p:spPr>
          <a:xfrm>
            <a:off x="1697795" y="2403171"/>
            <a:ext cx="3436943" cy="451342"/>
          </a:xfrm>
          <a:prstGeom prst="rect">
            <a:avLst/>
          </a:prstGeom>
          <a:noFill/>
        </p:spPr>
        <p:txBody>
          <a:bodyPr wrap="square" rtlCol="0">
            <a:spAutoFit/>
          </a:bodyPr>
          <a:lstStyle/>
          <a:p>
            <a:r>
              <a:rPr lang="fr-FR" sz="2333" dirty="0">
                <a:solidFill>
                  <a:schemeClr val="bg1"/>
                </a:solidFill>
                <a:latin typeface="FFF Equipe" charset="0"/>
                <a:ea typeface="FFF Equipe" charset="0"/>
                <a:cs typeface="FFF Equipe" charset="0"/>
              </a:rPr>
              <a:t>Contexte</a:t>
            </a:r>
          </a:p>
        </p:txBody>
      </p:sp>
      <p:sp>
        <p:nvSpPr>
          <p:cNvPr id="14" name="Espace réservé du texte 2">
            <a:extLst>
              <a:ext uri="{FF2B5EF4-FFF2-40B4-BE49-F238E27FC236}">
                <a16:creationId xmlns:a16="http://schemas.microsoft.com/office/drawing/2014/main" id="{6632AB4C-26C7-49B0-B0C5-4E681B196ED7}"/>
              </a:ext>
            </a:extLst>
          </p:cNvPr>
          <p:cNvSpPr txBox="1">
            <a:spLocks/>
          </p:cNvSpPr>
          <p:nvPr/>
        </p:nvSpPr>
        <p:spPr>
          <a:xfrm>
            <a:off x="3937001" y="3597470"/>
            <a:ext cx="1101409" cy="769442"/>
          </a:xfrm>
          <a:prstGeom prst="rect">
            <a:avLst/>
          </a:prstGeom>
        </p:spPr>
        <p:txBody>
          <a:bodyPr vert="horz" lIns="76200" tIns="38100" rIns="76200" bIns="38100" rtlCol="0">
            <a:normAutofit/>
          </a:bodyPr>
          <a:lstStyle>
            <a:lvl1pPr marL="0" indent="0" algn="l" defTabSz="914400" rtl="0" eaLnBrk="1" latinLnBrk="0" hangingPunct="1">
              <a:lnSpc>
                <a:spcPct val="90000"/>
              </a:lnSpc>
              <a:spcBef>
                <a:spcPts val="1000"/>
              </a:spcBef>
              <a:buFontTx/>
              <a:buNone/>
              <a:defRPr sz="6000" b="1" i="0" kern="1200" baseline="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5000" dirty="0"/>
              <a:t>04</a:t>
            </a:r>
          </a:p>
        </p:txBody>
      </p:sp>
      <p:sp>
        <p:nvSpPr>
          <p:cNvPr id="20" name="ZoneTexte 19">
            <a:extLst>
              <a:ext uri="{FF2B5EF4-FFF2-40B4-BE49-F238E27FC236}">
                <a16:creationId xmlns:a16="http://schemas.microsoft.com/office/drawing/2014/main" id="{4D47CC87-0449-4944-A578-4C92566F260D}"/>
              </a:ext>
            </a:extLst>
          </p:cNvPr>
          <p:cNvSpPr txBox="1"/>
          <p:nvPr/>
        </p:nvSpPr>
        <p:spPr>
          <a:xfrm>
            <a:off x="3937000" y="4409350"/>
            <a:ext cx="2882666" cy="451342"/>
          </a:xfrm>
          <a:prstGeom prst="rect">
            <a:avLst/>
          </a:prstGeom>
          <a:noFill/>
        </p:spPr>
        <p:txBody>
          <a:bodyPr wrap="square" rtlCol="0">
            <a:spAutoFit/>
          </a:bodyPr>
          <a:lstStyle/>
          <a:p>
            <a:r>
              <a:rPr lang="fr-FR" sz="2333" dirty="0">
                <a:solidFill>
                  <a:schemeClr val="bg1"/>
                </a:solidFill>
                <a:latin typeface="FFF Equipe" charset="0"/>
                <a:ea typeface="FFF Equipe" charset="0"/>
                <a:cs typeface="FFF Equipe" charset="0"/>
              </a:rPr>
              <a:t>La promotion</a:t>
            </a:r>
          </a:p>
        </p:txBody>
      </p:sp>
      <p:sp>
        <p:nvSpPr>
          <p:cNvPr id="21" name="ZoneTexte 20">
            <a:extLst>
              <a:ext uri="{FF2B5EF4-FFF2-40B4-BE49-F238E27FC236}">
                <a16:creationId xmlns:a16="http://schemas.microsoft.com/office/drawing/2014/main" id="{80FB08E9-C0D4-41A8-B45B-AB0BD32B4A14}"/>
              </a:ext>
            </a:extLst>
          </p:cNvPr>
          <p:cNvSpPr txBox="1"/>
          <p:nvPr/>
        </p:nvSpPr>
        <p:spPr>
          <a:xfrm>
            <a:off x="508000" y="4360624"/>
            <a:ext cx="2821536" cy="810350"/>
          </a:xfrm>
          <a:prstGeom prst="rect">
            <a:avLst/>
          </a:prstGeom>
          <a:noFill/>
        </p:spPr>
        <p:txBody>
          <a:bodyPr wrap="square" rtlCol="0">
            <a:spAutoFit/>
          </a:bodyPr>
          <a:lstStyle/>
          <a:p>
            <a:r>
              <a:rPr lang="fr-FR" sz="2333" dirty="0">
                <a:solidFill>
                  <a:schemeClr val="bg1"/>
                </a:solidFill>
                <a:latin typeface="FFF Equipe" charset="0"/>
                <a:ea typeface="FFF Equipe" charset="0"/>
                <a:cs typeface="FFF Equipe" charset="0"/>
              </a:rPr>
              <a:t>Aspects</a:t>
            </a:r>
          </a:p>
          <a:p>
            <a:r>
              <a:rPr lang="fr-FR" sz="2333" dirty="0">
                <a:solidFill>
                  <a:schemeClr val="bg1"/>
                </a:solidFill>
                <a:latin typeface="FFF Equipe" charset="0"/>
                <a:ea typeface="FFF Equipe" charset="0"/>
                <a:cs typeface="FFF Equipe" charset="0"/>
              </a:rPr>
              <a:t>financiers</a:t>
            </a:r>
          </a:p>
        </p:txBody>
      </p:sp>
      <p:sp>
        <p:nvSpPr>
          <p:cNvPr id="22" name="Espace réservé du texte 2">
            <a:extLst>
              <a:ext uri="{FF2B5EF4-FFF2-40B4-BE49-F238E27FC236}">
                <a16:creationId xmlns:a16="http://schemas.microsoft.com/office/drawing/2014/main" id="{E4060807-40A5-41B1-BE07-DD4771288D0F}"/>
              </a:ext>
            </a:extLst>
          </p:cNvPr>
          <p:cNvSpPr txBox="1">
            <a:spLocks/>
          </p:cNvSpPr>
          <p:nvPr/>
        </p:nvSpPr>
        <p:spPr>
          <a:xfrm>
            <a:off x="508000" y="3561088"/>
            <a:ext cx="1101409" cy="769442"/>
          </a:xfrm>
          <a:prstGeom prst="rect">
            <a:avLst/>
          </a:prstGeom>
        </p:spPr>
        <p:txBody>
          <a:bodyPr vert="horz" lIns="76200" tIns="38100" rIns="76200" bIns="38100" rtlCol="0">
            <a:normAutofit/>
          </a:bodyPr>
          <a:lstStyle>
            <a:lvl1pPr marL="0" indent="0" algn="l" defTabSz="914400" rtl="0" eaLnBrk="1" latinLnBrk="0" hangingPunct="1">
              <a:lnSpc>
                <a:spcPct val="90000"/>
              </a:lnSpc>
              <a:spcBef>
                <a:spcPts val="1000"/>
              </a:spcBef>
              <a:buFontTx/>
              <a:buNone/>
              <a:defRPr sz="6000" b="1" i="0" kern="1200" baseline="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5000" dirty="0"/>
              <a:t>03</a:t>
            </a:r>
          </a:p>
        </p:txBody>
      </p:sp>
      <p:pic>
        <p:nvPicPr>
          <p:cNvPr id="4" name="Image 3">
            <a:extLst>
              <a:ext uri="{FF2B5EF4-FFF2-40B4-BE49-F238E27FC236}">
                <a16:creationId xmlns:a16="http://schemas.microsoft.com/office/drawing/2014/main" id="{A49A843C-C5E7-B49C-5D71-D6E1D2F76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sp>
        <p:nvSpPr>
          <p:cNvPr id="5" name="Espace réservé du texte 2">
            <a:extLst>
              <a:ext uri="{FF2B5EF4-FFF2-40B4-BE49-F238E27FC236}">
                <a16:creationId xmlns:a16="http://schemas.microsoft.com/office/drawing/2014/main" id="{52F18CFC-B3E9-0FE0-C55B-28657D47CBE6}"/>
              </a:ext>
            </a:extLst>
          </p:cNvPr>
          <p:cNvSpPr txBox="1">
            <a:spLocks/>
          </p:cNvSpPr>
          <p:nvPr/>
        </p:nvSpPr>
        <p:spPr>
          <a:xfrm>
            <a:off x="7378935" y="3543300"/>
            <a:ext cx="1101409" cy="769442"/>
          </a:xfrm>
          <a:prstGeom prst="rect">
            <a:avLst/>
          </a:prstGeom>
        </p:spPr>
        <p:txBody>
          <a:bodyPr vert="horz" lIns="76200" tIns="38100" rIns="76200" bIns="38100" rtlCol="0">
            <a:normAutofit/>
          </a:bodyPr>
          <a:lstStyle>
            <a:lvl1pPr marL="0" indent="0" algn="l" defTabSz="914400" rtl="0" eaLnBrk="1" latinLnBrk="0" hangingPunct="1">
              <a:lnSpc>
                <a:spcPct val="90000"/>
              </a:lnSpc>
              <a:spcBef>
                <a:spcPts val="1000"/>
              </a:spcBef>
              <a:buFontTx/>
              <a:buNone/>
              <a:defRPr sz="6000" b="1" i="0" kern="1200" baseline="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5000" dirty="0"/>
              <a:t>05</a:t>
            </a:r>
          </a:p>
        </p:txBody>
      </p:sp>
      <p:sp>
        <p:nvSpPr>
          <p:cNvPr id="6" name="ZoneTexte 5">
            <a:extLst>
              <a:ext uri="{FF2B5EF4-FFF2-40B4-BE49-F238E27FC236}">
                <a16:creationId xmlns:a16="http://schemas.microsoft.com/office/drawing/2014/main" id="{A5D032E2-C28A-20E7-2E2F-3BD466A0ABA9}"/>
              </a:ext>
            </a:extLst>
          </p:cNvPr>
          <p:cNvSpPr txBox="1"/>
          <p:nvPr/>
        </p:nvSpPr>
        <p:spPr>
          <a:xfrm>
            <a:off x="7378934" y="4355180"/>
            <a:ext cx="2882666" cy="810350"/>
          </a:xfrm>
          <a:prstGeom prst="rect">
            <a:avLst/>
          </a:prstGeom>
          <a:noFill/>
        </p:spPr>
        <p:txBody>
          <a:bodyPr wrap="square" rtlCol="0">
            <a:spAutoFit/>
          </a:bodyPr>
          <a:lstStyle/>
          <a:p>
            <a:r>
              <a:rPr lang="fr-FR" sz="2333" dirty="0">
                <a:solidFill>
                  <a:schemeClr val="bg1"/>
                </a:solidFill>
                <a:latin typeface="FFF Equipe" charset="0"/>
                <a:ea typeface="FFF Equipe" charset="0"/>
                <a:cs typeface="FFF Equipe" charset="0"/>
              </a:rPr>
              <a:t>Tableau récap’</a:t>
            </a:r>
          </a:p>
          <a:p>
            <a:r>
              <a:rPr lang="fr-FR" sz="2333" dirty="0">
                <a:solidFill>
                  <a:schemeClr val="bg1"/>
                </a:solidFill>
                <a:latin typeface="FFF Equipe" charset="0"/>
                <a:ea typeface="FFF Equipe" charset="0"/>
                <a:cs typeface="FFF Equipe" charset="0"/>
              </a:rPr>
              <a:t>des licences FFF</a:t>
            </a:r>
          </a:p>
        </p:txBody>
      </p:sp>
    </p:spTree>
    <p:extLst>
      <p:ext uri="{BB962C8B-B14F-4D97-AF65-F5344CB8AC3E}">
        <p14:creationId xmlns:p14="http://schemas.microsoft.com/office/powerpoint/2010/main" val="71979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CD084E-A3CD-4CFC-85A1-5C964220558A}"/>
              </a:ext>
            </a:extLst>
          </p:cNvPr>
          <p:cNvSpPr>
            <a:spLocks noGrp="1"/>
          </p:cNvSpPr>
          <p:nvPr>
            <p:ph type="body" sz="quarter" idx="13"/>
          </p:nvPr>
        </p:nvSpPr>
        <p:spPr>
          <a:xfrm>
            <a:off x="596900" y="2408935"/>
            <a:ext cx="6682677" cy="1133555"/>
          </a:xfrm>
        </p:spPr>
        <p:txBody>
          <a:bodyPr>
            <a:normAutofit/>
          </a:bodyPr>
          <a:lstStyle/>
          <a:p>
            <a:r>
              <a:rPr lang="fr-FR" sz="3500" dirty="0"/>
              <a:t>Contexte</a:t>
            </a:r>
          </a:p>
          <a:p>
            <a:endParaRPr lang="fr-FR" sz="3500" dirty="0"/>
          </a:p>
          <a:p>
            <a:endParaRPr lang="fr-FR" sz="3500" dirty="0"/>
          </a:p>
        </p:txBody>
      </p:sp>
      <p:sp>
        <p:nvSpPr>
          <p:cNvPr id="3" name="Espace réservé du texte 2">
            <a:extLst>
              <a:ext uri="{FF2B5EF4-FFF2-40B4-BE49-F238E27FC236}">
                <a16:creationId xmlns:a16="http://schemas.microsoft.com/office/drawing/2014/main" id="{01C9C086-33CD-491B-B9C6-C4C340455EAD}"/>
              </a:ext>
            </a:extLst>
          </p:cNvPr>
          <p:cNvSpPr>
            <a:spLocks noGrp="1"/>
          </p:cNvSpPr>
          <p:nvPr>
            <p:ph type="body" sz="quarter" idx="14"/>
          </p:nvPr>
        </p:nvSpPr>
        <p:spPr>
          <a:xfrm>
            <a:off x="444500" y="74355"/>
            <a:ext cx="3568700" cy="2554545"/>
          </a:xfrm>
        </p:spPr>
        <p:txBody>
          <a:bodyPr/>
          <a:lstStyle/>
          <a:p>
            <a:r>
              <a:rPr lang="fr-FR" dirty="0"/>
              <a:t>01</a:t>
            </a:r>
          </a:p>
        </p:txBody>
      </p:sp>
    </p:spTree>
    <p:extLst>
      <p:ext uri="{BB962C8B-B14F-4D97-AF65-F5344CB8AC3E}">
        <p14:creationId xmlns:p14="http://schemas.microsoft.com/office/powerpoint/2010/main" val="24708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03200" y="6477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Contexte</a:t>
            </a:r>
          </a:p>
          <a:p>
            <a:endParaRPr lang="fr-FR" sz="833" b="0" dirty="0">
              <a:ea typeface="Calibri" pitchFamily="34" charset="0"/>
              <a:cs typeface="Calibri" pitchFamily="34" charset="0"/>
            </a:endParaRPr>
          </a:p>
          <a:p>
            <a:pPr algn="just"/>
            <a:r>
              <a:rPr lang="fr-FR" sz="1500" b="0" dirty="0">
                <a:effectLst/>
                <a:latin typeface="FFF Equipe" panose="02000503000000020004" pitchFamily="50" charset="0"/>
                <a:ea typeface="Times" panose="02020603050405020304" pitchFamily="18" charset="0"/>
              </a:rPr>
              <a:t>La Ligue du Football Amateur souhaite proposer une solution aux personnes qui ne souhaitent pas pratiquer un football compétitif, avec contacts physiques, mais plutôt une pratique axée sur la santé et la remise en forme.</a:t>
            </a:r>
          </a:p>
          <a:p>
            <a:pPr algn="just"/>
            <a:r>
              <a:rPr lang="fr-FR" sz="1500" b="0" dirty="0">
                <a:effectLst/>
                <a:latin typeface="FFF Equipe" panose="02000503000000020004" pitchFamily="50" charset="0"/>
                <a:ea typeface="Times" panose="02020603050405020304" pitchFamily="18" charset="0"/>
              </a:rPr>
              <a:t>Cette philosophie s’inscrit également dans un enjeu porté par le gouvernement, à savoir le « sport santé » et dans une période pré olympique et paralympique en lien avec les Jeux Olympiques et Paralympiques de Paris 2024.</a:t>
            </a:r>
          </a:p>
          <a:p>
            <a:pPr algn="just"/>
            <a:r>
              <a:rPr lang="fr-FR" sz="1500" b="0" dirty="0">
                <a:effectLst/>
                <a:latin typeface="FFF Equipe" panose="02000503000000020004" pitchFamily="50" charset="0"/>
                <a:ea typeface="Times" panose="02020603050405020304" pitchFamily="18" charset="0"/>
              </a:rPr>
              <a:t>Cette philosophie doit faciliter l’accès à la pratique.</a:t>
            </a:r>
          </a:p>
          <a:p>
            <a:pPr algn="just"/>
            <a:r>
              <a:rPr lang="fr-FR" sz="1500" b="0" dirty="0">
                <a:effectLst/>
                <a:latin typeface="FFF Equipe" panose="02000503000000020004" pitchFamily="50" charset="0"/>
                <a:ea typeface="Times" panose="02020603050405020304" pitchFamily="18" charset="0"/>
              </a:rPr>
              <a:t>Dans ce contexte, la Ligue de Football Amateur a proposé  à l’Assemblée Fédérale du 16 décembre 2023 la création d’une nouvelle licence : la Licence « Foot Santé ».</a:t>
            </a:r>
          </a:p>
          <a:p>
            <a:pPr algn="just"/>
            <a:r>
              <a:rPr lang="fr-FR" sz="1500" u="sng" dirty="0">
                <a:latin typeface="FFF Equipe" panose="02000503000000020004" pitchFamily="50" charset="0"/>
                <a:ea typeface="Times" panose="02020603050405020304" pitchFamily="18" charset="0"/>
              </a:rPr>
              <a:t>Cette proposition a été acceptée à plus de 93%.</a:t>
            </a:r>
            <a:endParaRPr lang="fr-FR" sz="1500" u="sng" dirty="0">
              <a:effectLst/>
              <a:latin typeface="FFF Equipe" panose="02000503000000020004" pitchFamily="50" charset="0"/>
              <a:ea typeface="Times" panose="02020603050405020304" pitchFamily="18" charset="0"/>
            </a:endParaRPr>
          </a:p>
          <a:p>
            <a:endParaRPr lang="fr-FR" sz="833" b="0" dirty="0">
              <a:ea typeface="Calibri" pitchFamily="34" charset="0"/>
              <a:cs typeface="Calibri" pitchFamily="34" charset="0"/>
            </a:endParaRP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5" name="Image 4" descr="Une image contenant herbe, chaussures, football, personne&#10;&#10;Description générée automatiquement">
            <a:extLst>
              <a:ext uri="{FF2B5EF4-FFF2-40B4-BE49-F238E27FC236}">
                <a16:creationId xmlns:a16="http://schemas.microsoft.com/office/drawing/2014/main" id="{1A03B409-BE6B-C3EB-4FBB-8849866602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440" r="24865"/>
          <a:stretch/>
        </p:blipFill>
        <p:spPr>
          <a:xfrm>
            <a:off x="6580124" y="0"/>
            <a:ext cx="3605276" cy="5753100"/>
          </a:xfrm>
          <a:prstGeom prst="rect">
            <a:avLst/>
          </a:prstGeom>
        </p:spPr>
      </p:pic>
    </p:spTree>
    <p:extLst>
      <p:ext uri="{BB962C8B-B14F-4D97-AF65-F5344CB8AC3E}">
        <p14:creationId xmlns:p14="http://schemas.microsoft.com/office/powerpoint/2010/main" val="378170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CD084E-A3CD-4CFC-85A1-5C964220558A}"/>
              </a:ext>
            </a:extLst>
          </p:cNvPr>
          <p:cNvSpPr>
            <a:spLocks noGrp="1"/>
          </p:cNvSpPr>
          <p:nvPr>
            <p:ph type="body" sz="quarter" idx="13"/>
          </p:nvPr>
        </p:nvSpPr>
        <p:spPr>
          <a:xfrm>
            <a:off x="596900" y="2408935"/>
            <a:ext cx="6682677" cy="1133555"/>
          </a:xfrm>
        </p:spPr>
        <p:txBody>
          <a:bodyPr>
            <a:normAutofit/>
          </a:bodyPr>
          <a:lstStyle/>
          <a:p>
            <a:r>
              <a:rPr lang="fr-FR" sz="3500" dirty="0"/>
              <a:t>Aspects règlementaires</a:t>
            </a:r>
          </a:p>
          <a:p>
            <a:endParaRPr lang="fr-FR" sz="3500" dirty="0"/>
          </a:p>
          <a:p>
            <a:endParaRPr lang="fr-FR" sz="3500" dirty="0"/>
          </a:p>
          <a:p>
            <a:endParaRPr lang="fr-FR" sz="3500" dirty="0"/>
          </a:p>
        </p:txBody>
      </p:sp>
      <p:sp>
        <p:nvSpPr>
          <p:cNvPr id="3" name="Espace réservé du texte 2">
            <a:extLst>
              <a:ext uri="{FF2B5EF4-FFF2-40B4-BE49-F238E27FC236}">
                <a16:creationId xmlns:a16="http://schemas.microsoft.com/office/drawing/2014/main" id="{01C9C086-33CD-491B-B9C6-C4C340455EAD}"/>
              </a:ext>
            </a:extLst>
          </p:cNvPr>
          <p:cNvSpPr>
            <a:spLocks noGrp="1"/>
          </p:cNvSpPr>
          <p:nvPr>
            <p:ph type="body" sz="quarter" idx="14"/>
          </p:nvPr>
        </p:nvSpPr>
        <p:spPr>
          <a:xfrm>
            <a:off x="444500" y="74355"/>
            <a:ext cx="3568700" cy="2554545"/>
          </a:xfrm>
        </p:spPr>
        <p:txBody>
          <a:bodyPr/>
          <a:lstStyle/>
          <a:p>
            <a:r>
              <a:rPr lang="fr-FR" dirty="0"/>
              <a:t>02</a:t>
            </a:r>
          </a:p>
        </p:txBody>
      </p:sp>
    </p:spTree>
    <p:extLst>
      <p:ext uri="{BB962C8B-B14F-4D97-AF65-F5344CB8AC3E}">
        <p14:creationId xmlns:p14="http://schemas.microsoft.com/office/powerpoint/2010/main" val="244280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79400" y="4953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Aspects règlementaires</a:t>
            </a:r>
          </a:p>
          <a:p>
            <a:endParaRPr lang="fr-FR" sz="833" b="0" dirty="0">
              <a:ea typeface="Calibri" pitchFamily="34" charset="0"/>
              <a:cs typeface="Calibri" pitchFamily="34" charset="0"/>
            </a:endParaRPr>
          </a:p>
          <a:p>
            <a:pPr algn="just"/>
            <a:r>
              <a:rPr lang="fr-FR" sz="1500" b="1" dirty="0">
                <a:effectLst/>
                <a:latin typeface="FFF Equipe" panose="02000503000000020004" pitchFamily="50" charset="0"/>
                <a:ea typeface="Times" panose="02020603050405020304" pitchFamily="18" charset="0"/>
              </a:rPr>
              <a:t>Article - 60</a:t>
            </a:r>
          </a:p>
          <a:p>
            <a:pPr algn="just"/>
            <a:r>
              <a:rPr lang="fr-FR" sz="1500" dirty="0">
                <a:latin typeface="FFF Equipe" panose="02000503000000020004" pitchFamily="50" charset="0"/>
                <a:ea typeface="Times" panose="02020603050405020304" pitchFamily="18" charset="0"/>
              </a:rPr>
              <a:t>1. </a:t>
            </a:r>
            <a:r>
              <a:rPr lang="fr-FR" sz="1500" dirty="0">
                <a:effectLst/>
                <a:latin typeface="FFF Equipe" panose="02000503000000020004" pitchFamily="50" charset="0"/>
                <a:ea typeface="Times" panose="02020603050405020304" pitchFamily="18" charset="0"/>
              </a:rPr>
              <a:t>Les différents types de licences qui peuvent être délivrées sont les suivants :</a:t>
            </a:r>
          </a:p>
          <a:p>
            <a:pPr marL="285750" indent="-285750" algn="just">
              <a:buFont typeface="Arial" panose="020B0604020202020204" pitchFamily="34" charset="0"/>
              <a:buChar char="•"/>
            </a:pPr>
            <a:r>
              <a:rPr lang="fr-FR" sz="1500" dirty="0">
                <a:effectLst/>
                <a:latin typeface="FFF Equipe" panose="02000503000000020004" pitchFamily="50" charset="0"/>
                <a:ea typeface="Times" panose="02020603050405020304" pitchFamily="18" charset="0"/>
              </a:rPr>
              <a:t>Licence "Joueur"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Amateur (Libre, Football d'Entreprise, Loisir, Futsal)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Sous contrat (Professionnel, Fédéral, Élite,</a:t>
            </a:r>
            <a:r>
              <a:rPr lang="fr-FR" sz="800" b="1" i="1" dirty="0">
                <a:effectLst/>
                <a:latin typeface="FFF Equipe" panose="02000503000000020004" pitchFamily="50" charset="0"/>
                <a:ea typeface="Times" panose="02020603050405020304" pitchFamily="18" charset="0"/>
              </a:rPr>
              <a:t> </a:t>
            </a:r>
            <a:r>
              <a:rPr lang="fr-FR" sz="800" dirty="0">
                <a:effectLst/>
                <a:latin typeface="FFF Equipe" panose="02000503000000020004" pitchFamily="50" charset="0"/>
                <a:ea typeface="Times" panose="02020603050405020304" pitchFamily="18" charset="0"/>
              </a:rPr>
              <a:t>Stagiaire, Aspirant, Apprenti) ;</a:t>
            </a:r>
          </a:p>
          <a:p>
            <a:pPr marL="742950" lvl="1" indent="-285750" algn="just">
              <a:buFont typeface="Arial" panose="020B0604020202020204" pitchFamily="34" charset="0"/>
              <a:buChar char="•"/>
            </a:pPr>
            <a:r>
              <a:rPr lang="fr-FR" sz="1400" b="1" dirty="0">
                <a:effectLst/>
                <a:latin typeface="FFF Equipe" panose="02000503000000020004" pitchFamily="50" charset="0"/>
                <a:ea typeface="Times" panose="02020603050405020304" pitchFamily="18" charset="0"/>
              </a:rPr>
              <a:t>Licence « Foot Santé »</a:t>
            </a:r>
            <a:endParaRPr lang="fr-FR" sz="1400" b="1" dirty="0">
              <a:latin typeface="FFF Equipe" panose="02000503000000020004" pitchFamily="50" charset="0"/>
              <a:ea typeface="Times" panose="02020603050405020304" pitchFamily="18" charset="0"/>
            </a:endParaRP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"Dirigeant"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"Volontaire"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"Membre individuel"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"Technique" ("Technique Nationale", "Technique Régionale")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"Éducateur Fédéral"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"Animateur Fédéral"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"Stagiaire éducateur" ;</a:t>
            </a:r>
          </a:p>
          <a:p>
            <a:pPr marL="742950" lvl="1" indent="-285750" algn="just">
              <a:buFont typeface="Arial" panose="020B0604020202020204" pitchFamily="34" charset="0"/>
              <a:buChar char="•"/>
            </a:pPr>
            <a:r>
              <a:rPr lang="fr-FR" sz="800" dirty="0">
                <a:effectLst/>
                <a:latin typeface="FFF Equipe" panose="02000503000000020004" pitchFamily="50" charset="0"/>
                <a:ea typeface="Times" panose="02020603050405020304" pitchFamily="18" charset="0"/>
              </a:rPr>
              <a:t>Licence "Arbitre".</a:t>
            </a:r>
          </a:p>
          <a:p>
            <a:pPr algn="just"/>
            <a:endParaRPr lang="fr-FR" sz="1500" dirty="0">
              <a:effectLst/>
              <a:latin typeface="FFF Equipe" panose="02000503000000020004" pitchFamily="50" charset="0"/>
              <a:ea typeface="Times" panose="02020603050405020304" pitchFamily="18" charset="0"/>
            </a:endParaRP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personne, herbe, plein air, arbre&#10;&#10;Description générée automatiquement">
            <a:extLst>
              <a:ext uri="{FF2B5EF4-FFF2-40B4-BE49-F238E27FC236}">
                <a16:creationId xmlns:a16="http://schemas.microsoft.com/office/drawing/2014/main" id="{99061380-58AD-3F9D-CA2C-C69B9D9859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112" r="5552"/>
          <a:stretch/>
        </p:blipFill>
        <p:spPr>
          <a:xfrm>
            <a:off x="6908800" y="0"/>
            <a:ext cx="3251200" cy="5805714"/>
          </a:xfrm>
          <a:prstGeom prst="rect">
            <a:avLst/>
          </a:prstGeom>
        </p:spPr>
      </p:pic>
    </p:spTree>
    <p:extLst>
      <p:ext uri="{BB962C8B-B14F-4D97-AF65-F5344CB8AC3E}">
        <p14:creationId xmlns:p14="http://schemas.microsoft.com/office/powerpoint/2010/main" val="409716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203200" y="266700"/>
            <a:ext cx="61722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Aspects règlementaires</a:t>
            </a:r>
          </a:p>
          <a:p>
            <a:endParaRPr lang="fr-FR" sz="833" b="0" dirty="0">
              <a:ea typeface="Calibri" pitchFamily="34" charset="0"/>
              <a:cs typeface="Calibri" pitchFamily="34" charset="0"/>
            </a:endParaRPr>
          </a:p>
          <a:p>
            <a:pPr algn="just"/>
            <a:r>
              <a:rPr lang="fr-FR" sz="1500" dirty="0">
                <a:effectLst/>
                <a:latin typeface="FFF Equipe" panose="02000503000000020004" pitchFamily="50" charset="0"/>
                <a:ea typeface="Times" panose="02020603050405020304" pitchFamily="18" charset="0"/>
              </a:rPr>
              <a:t>Article - 60 </a:t>
            </a:r>
          </a:p>
          <a:p>
            <a:pPr algn="just"/>
            <a:r>
              <a:rPr lang="fr-FR" sz="1500" b="0" dirty="0">
                <a:latin typeface="FFF Equipe" panose="02000503000000020004" pitchFamily="50" charset="0"/>
                <a:ea typeface="Times" panose="02020603050405020304" pitchFamily="18" charset="0"/>
              </a:rPr>
              <a:t>2. </a:t>
            </a:r>
            <a:r>
              <a:rPr lang="fr-FR" sz="1500" b="0" dirty="0">
                <a:effectLst/>
                <a:latin typeface="FFF Equipe" panose="02000503000000020004" pitchFamily="50" charset="0"/>
                <a:ea typeface="Times" panose="02020603050405020304" pitchFamily="18" charset="0"/>
              </a:rPr>
              <a:t>La licence "Foot Santé" permet à son titulaire d’exercer uniquement l’une des trois pratiques suivantes sans contact et avec une intensité faible : </a:t>
            </a:r>
          </a:p>
          <a:p>
            <a:pPr marL="285750" indent="-285750" algn="just">
              <a:buFont typeface="Arial" panose="020B0604020202020204" pitchFamily="34" charset="0"/>
              <a:buChar char="•"/>
            </a:pPr>
            <a:r>
              <a:rPr lang="fr-FR" sz="1500" dirty="0">
                <a:effectLst/>
                <a:latin typeface="FFF Equipe" panose="02000503000000020004" pitchFamily="50" charset="0"/>
                <a:ea typeface="Times" panose="02020603050405020304" pitchFamily="18" charset="0"/>
              </a:rPr>
              <a:t>Foot en marchant, </a:t>
            </a:r>
          </a:p>
          <a:p>
            <a:pPr marL="285750" indent="-285750" algn="just">
              <a:buFont typeface="Arial" panose="020B0604020202020204" pitchFamily="34" charset="0"/>
              <a:buChar char="•"/>
            </a:pPr>
            <a:r>
              <a:rPr lang="fr-FR" sz="1500" dirty="0" err="1">
                <a:effectLst/>
                <a:latin typeface="FFF Equipe" panose="02000503000000020004" pitchFamily="50" charset="0"/>
                <a:ea typeface="Times" panose="02020603050405020304" pitchFamily="18" charset="0"/>
              </a:rPr>
              <a:t>FitFoot</a:t>
            </a:r>
            <a:r>
              <a:rPr lang="fr-FR" sz="1500" dirty="0">
                <a:effectLst/>
                <a:latin typeface="FFF Equipe" panose="02000503000000020004" pitchFamily="50" charset="0"/>
                <a:ea typeface="Times" panose="02020603050405020304" pitchFamily="18" charset="0"/>
              </a:rPr>
              <a:t>,</a:t>
            </a:r>
          </a:p>
          <a:p>
            <a:pPr marL="285750" indent="-285750" algn="just">
              <a:buFont typeface="Arial" panose="020B0604020202020204" pitchFamily="34" charset="0"/>
              <a:buChar char="•"/>
            </a:pPr>
            <a:r>
              <a:rPr lang="fr-FR" sz="1500" dirty="0" err="1">
                <a:effectLst/>
                <a:latin typeface="FFF Equipe" panose="02000503000000020004" pitchFamily="50" charset="0"/>
                <a:ea typeface="Times" panose="02020603050405020304" pitchFamily="18" charset="0"/>
              </a:rPr>
              <a:t>GolfFoot</a:t>
            </a:r>
            <a:r>
              <a:rPr lang="fr-FR" sz="1500" dirty="0">
                <a:effectLst/>
                <a:latin typeface="FFF Equipe" panose="02000503000000020004" pitchFamily="50" charset="0"/>
                <a:ea typeface="Times" panose="02020603050405020304" pitchFamily="18" charset="0"/>
              </a:rPr>
              <a:t>.</a:t>
            </a:r>
          </a:p>
          <a:p>
            <a:pPr algn="just"/>
            <a:r>
              <a:rPr lang="fr-FR" sz="1500" b="0" dirty="0">
                <a:effectLst/>
                <a:latin typeface="FFF Equipe" panose="02000503000000020004" pitchFamily="50" charset="0"/>
                <a:ea typeface="Times" panose="02020603050405020304" pitchFamily="18" charset="0"/>
              </a:rPr>
              <a:t>Pour obtenir une licence "Foot Santé", le demandeur doit, chaque saison, attester avoir été examiné par un médecin l’ayant autorisé à exercer une activité sport-santé, hors cadre compétitif, pour son bien-être physique, mental ou social.</a:t>
            </a:r>
          </a:p>
          <a:p>
            <a:pPr algn="just"/>
            <a:r>
              <a:rPr lang="fr-FR" sz="1500" b="0" dirty="0">
                <a:effectLst/>
                <a:latin typeface="FFF Equipe" panose="02000503000000020004" pitchFamily="50" charset="0"/>
                <a:ea typeface="Times" panose="02020603050405020304" pitchFamily="18" charset="0"/>
              </a:rPr>
              <a:t>Le titulaire d’une licence "Foot Santé" ne peut pas prendre part, au moyen de ladite licence, à un match d’une compétition ou épreuve Libre, Futsal, Entreprise ou Loisir. A l’inverse, le titulaire d’une licence "Joueur" peut pratiquer, au moyen de ladite licence, le Foot en marchant, le </a:t>
            </a:r>
            <a:r>
              <a:rPr lang="fr-FR" sz="1500" b="0" dirty="0" err="1">
                <a:effectLst/>
                <a:latin typeface="FFF Equipe" panose="02000503000000020004" pitchFamily="50" charset="0"/>
                <a:ea typeface="Times" panose="02020603050405020304" pitchFamily="18" charset="0"/>
              </a:rPr>
              <a:t>FitFoot</a:t>
            </a:r>
            <a:r>
              <a:rPr lang="fr-FR" sz="1500" b="0" dirty="0">
                <a:effectLst/>
                <a:latin typeface="FFF Equipe" panose="02000503000000020004" pitchFamily="50" charset="0"/>
                <a:ea typeface="Times" panose="02020603050405020304" pitchFamily="18" charset="0"/>
              </a:rPr>
              <a:t> et le </a:t>
            </a:r>
            <a:r>
              <a:rPr lang="fr-FR" sz="1500" b="0" dirty="0" err="1">
                <a:effectLst/>
                <a:latin typeface="FFF Equipe" panose="02000503000000020004" pitchFamily="50" charset="0"/>
                <a:ea typeface="Times" panose="02020603050405020304" pitchFamily="18" charset="0"/>
              </a:rPr>
              <a:t>GolfFoot</a:t>
            </a:r>
            <a:r>
              <a:rPr lang="fr-FR" sz="1500" b="0" dirty="0">
                <a:effectLst/>
                <a:latin typeface="FFF Equipe" panose="02000503000000020004" pitchFamily="50" charset="0"/>
                <a:ea typeface="Times" panose="02020603050405020304" pitchFamily="18" charset="0"/>
              </a:rPr>
              <a:t>.</a:t>
            </a: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personne, plein air, compétition sportive, herbe&#10;&#10;Description générée automatiquement">
            <a:extLst>
              <a:ext uri="{FF2B5EF4-FFF2-40B4-BE49-F238E27FC236}">
                <a16:creationId xmlns:a16="http://schemas.microsoft.com/office/drawing/2014/main" id="{87380518-A319-7E6D-D1AE-DD53A5922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99" r="6000"/>
          <a:stretch/>
        </p:blipFill>
        <p:spPr>
          <a:xfrm>
            <a:off x="7035800" y="3229"/>
            <a:ext cx="3124200" cy="5715000"/>
          </a:xfrm>
          <a:prstGeom prst="rect">
            <a:avLst/>
          </a:prstGeom>
        </p:spPr>
      </p:pic>
    </p:spTree>
    <p:extLst>
      <p:ext uri="{BB962C8B-B14F-4D97-AF65-F5344CB8AC3E}">
        <p14:creationId xmlns:p14="http://schemas.microsoft.com/office/powerpoint/2010/main" val="408357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DCC3932C-21BD-436D-B9B1-8399B633BADC}"/>
              </a:ext>
            </a:extLst>
          </p:cNvPr>
          <p:cNvSpPr txBox="1">
            <a:spLocks/>
          </p:cNvSpPr>
          <p:nvPr/>
        </p:nvSpPr>
        <p:spPr>
          <a:xfrm>
            <a:off x="127000" y="74452"/>
            <a:ext cx="6324600" cy="2935448"/>
          </a:xfrm>
          <a:prstGeom prst="rect">
            <a:avLst/>
          </a:prstGeom>
        </p:spPr>
        <p:txBody>
          <a:bodyPr vert="horz" lIns="76200" tIns="38100" rIns="76200" bIns="381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u="sng" dirty="0">
                <a:ea typeface="Calibri" pitchFamily="34" charset="0"/>
                <a:cs typeface="Calibri" pitchFamily="34" charset="0"/>
              </a:rPr>
              <a:t>Aspects règlementaires</a:t>
            </a:r>
          </a:p>
          <a:p>
            <a:endParaRPr lang="fr-FR" sz="833" b="0" dirty="0">
              <a:ea typeface="Calibri" pitchFamily="34" charset="0"/>
              <a:cs typeface="Calibri" pitchFamily="34" charset="0"/>
            </a:endParaRPr>
          </a:p>
          <a:p>
            <a:pPr algn="just"/>
            <a:r>
              <a:rPr lang="fr-FR" sz="1500" dirty="0">
                <a:latin typeface="FFF Equipe" panose="02000503000000020004" pitchFamily="50" charset="0"/>
                <a:ea typeface="Times" panose="02020603050405020304" pitchFamily="18" charset="0"/>
              </a:rPr>
              <a:t>Récapitulatif </a:t>
            </a:r>
            <a:r>
              <a:rPr lang="fr-FR" sz="1500" dirty="0">
                <a:effectLst/>
                <a:latin typeface="FFF Equipe" panose="02000503000000020004" pitchFamily="50" charset="0"/>
                <a:ea typeface="Times" panose="02020603050405020304" pitchFamily="18" charset="0"/>
              </a:rPr>
              <a:t>: </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cette licence ne peut à aucun moment être associée à une compétition mais permet d’exercer uniquement 3 pratiques : </a:t>
            </a:r>
            <a:r>
              <a:rPr lang="fr-FR" sz="1500" dirty="0">
                <a:effectLst/>
                <a:latin typeface="FFF Equipe" panose="02000503000000020004" pitchFamily="50" charset="0"/>
                <a:ea typeface="Times" panose="02020603050405020304" pitchFamily="18" charset="0"/>
              </a:rPr>
              <a:t>Foot en marchant, </a:t>
            </a:r>
            <a:r>
              <a:rPr lang="fr-FR" sz="1500" dirty="0" err="1">
                <a:effectLst/>
                <a:latin typeface="FFF Equipe" panose="02000503000000020004" pitchFamily="50" charset="0"/>
                <a:ea typeface="Times" panose="02020603050405020304" pitchFamily="18" charset="0"/>
              </a:rPr>
              <a:t>FitFoot</a:t>
            </a:r>
            <a:r>
              <a:rPr lang="fr-FR" sz="1500" dirty="0">
                <a:effectLst/>
                <a:latin typeface="FFF Equipe" panose="02000503000000020004" pitchFamily="50" charset="0"/>
                <a:ea typeface="Times" panose="02020603050405020304" pitchFamily="18" charset="0"/>
              </a:rPr>
              <a:t> et </a:t>
            </a:r>
            <a:r>
              <a:rPr lang="fr-FR" sz="1500" dirty="0" err="1">
                <a:effectLst/>
                <a:latin typeface="FFF Equipe" panose="02000503000000020004" pitchFamily="50" charset="0"/>
                <a:ea typeface="Times" panose="02020603050405020304" pitchFamily="18" charset="0"/>
              </a:rPr>
              <a:t>GolfFoot</a:t>
            </a:r>
            <a:r>
              <a:rPr lang="fr-FR" sz="1500" dirty="0">
                <a:effectLst/>
                <a:latin typeface="FFF Equipe" panose="02000503000000020004" pitchFamily="50" charset="0"/>
                <a:ea typeface="Times" panose="02020603050405020304" pitchFamily="18" charset="0"/>
              </a:rPr>
              <a:t>,</a:t>
            </a:r>
          </a:p>
          <a:p>
            <a:pPr marL="285750" indent="-285750" algn="just">
              <a:buFont typeface="Arial" panose="020B0604020202020204" pitchFamily="34" charset="0"/>
              <a:buChar char="•"/>
            </a:pPr>
            <a:r>
              <a:rPr lang="fr-FR" sz="1500" b="0" dirty="0">
                <a:latin typeface="FFF Equipe" panose="02000503000000020004" pitchFamily="50" charset="0"/>
                <a:ea typeface="Times" panose="02020603050405020304" pitchFamily="18" charset="0"/>
              </a:rPr>
              <a:t>c</a:t>
            </a:r>
            <a:r>
              <a:rPr lang="fr-FR" sz="1500" b="0" dirty="0">
                <a:effectLst/>
                <a:latin typeface="FFF Equipe" panose="02000503000000020004" pitchFamily="50" charset="0"/>
                <a:ea typeface="Times" panose="02020603050405020304" pitchFamily="18" charset="0"/>
              </a:rPr>
              <a:t>ette licence </a:t>
            </a:r>
            <a:r>
              <a:rPr lang="fr-FR" sz="1500" dirty="0">
                <a:effectLst/>
                <a:latin typeface="FFF Equipe" panose="02000503000000020004" pitchFamily="50" charset="0"/>
                <a:ea typeface="Times" panose="02020603050405020304" pitchFamily="18" charset="0"/>
              </a:rPr>
              <a:t>ne permet pas de participer à des confrontations compétitives ou critériums inter clubs</a:t>
            </a:r>
            <a:r>
              <a:rPr lang="fr-FR" sz="1500" dirty="0">
                <a:latin typeface="FFF Equipe" panose="02000503000000020004" pitchFamily="50" charset="0"/>
                <a:ea typeface="Times" panose="02020603050405020304" pitchFamily="18" charset="0"/>
              </a:rPr>
              <a:t>.</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la prise de cette licence se fera uniquement de manière dématérialisée par le biais d’un club ou d’une instance,</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la prise de </a:t>
            </a:r>
            <a:r>
              <a:rPr lang="fr-FR" sz="1500" dirty="0">
                <a:effectLst/>
                <a:latin typeface="FFF Equipe" panose="02000503000000020004" pitchFamily="50" charset="0"/>
                <a:ea typeface="Times" panose="02020603050405020304" pitchFamily="18" charset="0"/>
              </a:rPr>
              <a:t>cette licence n’est pas assujettie à la fourniture d’un certificat médical</a:t>
            </a:r>
            <a:r>
              <a:rPr lang="fr-FR" sz="1500" b="0" dirty="0">
                <a:effectLst/>
                <a:latin typeface="FFF Equipe" panose="02000503000000020004" pitchFamily="50" charset="0"/>
                <a:ea typeface="Times" panose="02020603050405020304" pitchFamily="18" charset="0"/>
              </a:rPr>
              <a:t>, mais implique que le demandeur atteste qu’il a reçu le feu vert d’un médecin pour effectuer une activité physique pour sa santé. Cette attestation sera demandée lors du parcours de prise de licence,</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cette licence n’est pas liée à une question d’âge (à partir de 5 ans),</a:t>
            </a:r>
          </a:p>
          <a:p>
            <a:pPr marL="285750" indent="-285750" algn="just">
              <a:buFont typeface="Arial" panose="020B0604020202020204" pitchFamily="34" charset="0"/>
              <a:buChar char="•"/>
            </a:pPr>
            <a:r>
              <a:rPr lang="fr-FR" sz="1500" b="0" dirty="0">
                <a:effectLst/>
                <a:latin typeface="FFF Equipe" panose="02000503000000020004" pitchFamily="50" charset="0"/>
                <a:ea typeface="Times" panose="02020603050405020304" pitchFamily="18" charset="0"/>
              </a:rPr>
              <a:t>les personnes en situation de handicap physique ou mental peuvent prétendre à cette licence en fonction de leurs capacités physiques.</a:t>
            </a:r>
          </a:p>
        </p:txBody>
      </p:sp>
      <p:pic>
        <p:nvPicPr>
          <p:cNvPr id="2" name="Image 1">
            <a:extLst>
              <a:ext uri="{FF2B5EF4-FFF2-40B4-BE49-F238E27FC236}">
                <a16:creationId xmlns:a16="http://schemas.microsoft.com/office/drawing/2014/main" id="{09546E69-2043-8576-32E6-B497CE3C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1" y="5216830"/>
            <a:ext cx="393109" cy="421246"/>
          </a:xfrm>
          <a:prstGeom prst="rect">
            <a:avLst/>
          </a:prstGeom>
        </p:spPr>
      </p:pic>
      <p:pic>
        <p:nvPicPr>
          <p:cNvPr id="4" name="Image 3" descr="Une image contenant plein air, herbe, équipement sportif, football&#10;&#10;Description générée automatiquement">
            <a:extLst>
              <a:ext uri="{FF2B5EF4-FFF2-40B4-BE49-F238E27FC236}">
                <a16:creationId xmlns:a16="http://schemas.microsoft.com/office/drawing/2014/main" id="{BAD0A659-6C45-D767-A623-D37D849091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22" r="9993"/>
          <a:stretch/>
        </p:blipFill>
        <p:spPr>
          <a:xfrm>
            <a:off x="6578600" y="0"/>
            <a:ext cx="3581400" cy="5715000"/>
          </a:xfrm>
          <a:prstGeom prst="rect">
            <a:avLst/>
          </a:prstGeom>
        </p:spPr>
      </p:pic>
    </p:spTree>
    <p:extLst>
      <p:ext uri="{BB962C8B-B14F-4D97-AF65-F5344CB8AC3E}">
        <p14:creationId xmlns:p14="http://schemas.microsoft.com/office/powerpoint/2010/main" val="151552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CD084E-A3CD-4CFC-85A1-5C964220558A}"/>
              </a:ext>
            </a:extLst>
          </p:cNvPr>
          <p:cNvSpPr>
            <a:spLocks noGrp="1"/>
          </p:cNvSpPr>
          <p:nvPr>
            <p:ph type="body" sz="quarter" idx="13"/>
          </p:nvPr>
        </p:nvSpPr>
        <p:spPr>
          <a:xfrm>
            <a:off x="596900" y="2408935"/>
            <a:ext cx="6682677" cy="1133555"/>
          </a:xfrm>
        </p:spPr>
        <p:txBody>
          <a:bodyPr>
            <a:normAutofit/>
          </a:bodyPr>
          <a:lstStyle/>
          <a:p>
            <a:r>
              <a:rPr lang="fr-FR" sz="3500" dirty="0"/>
              <a:t>Aspects financiers</a:t>
            </a:r>
          </a:p>
          <a:p>
            <a:endParaRPr lang="fr-FR" sz="3500" dirty="0"/>
          </a:p>
        </p:txBody>
      </p:sp>
      <p:sp>
        <p:nvSpPr>
          <p:cNvPr id="3" name="Espace réservé du texte 2">
            <a:extLst>
              <a:ext uri="{FF2B5EF4-FFF2-40B4-BE49-F238E27FC236}">
                <a16:creationId xmlns:a16="http://schemas.microsoft.com/office/drawing/2014/main" id="{01C9C086-33CD-491B-B9C6-C4C340455EAD}"/>
              </a:ext>
            </a:extLst>
          </p:cNvPr>
          <p:cNvSpPr>
            <a:spLocks noGrp="1"/>
          </p:cNvSpPr>
          <p:nvPr>
            <p:ph type="body" sz="quarter" idx="14"/>
          </p:nvPr>
        </p:nvSpPr>
        <p:spPr>
          <a:xfrm>
            <a:off x="444500" y="74355"/>
            <a:ext cx="3568700" cy="2554545"/>
          </a:xfrm>
        </p:spPr>
        <p:txBody>
          <a:bodyPr/>
          <a:lstStyle/>
          <a:p>
            <a:r>
              <a:rPr lang="fr-FR" dirty="0"/>
              <a:t>03</a:t>
            </a:r>
          </a:p>
        </p:txBody>
      </p:sp>
    </p:spTree>
    <p:extLst>
      <p:ext uri="{BB962C8B-B14F-4D97-AF65-F5344CB8AC3E}">
        <p14:creationId xmlns:p14="http://schemas.microsoft.com/office/powerpoint/2010/main" val="3399952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vert270" wrap="square" lIns="0" tIns="0" rIns="0" bIns="0" rtlCol="0">
        <a:spAutoFit/>
      </a:bodyPr>
      <a:lstStyle>
        <a:defPPr marL="12700">
          <a:lnSpc>
            <a:spcPts val="4750"/>
          </a:lnSpc>
          <a:defRPr sz="4000" b="1" spc="300" dirty="0">
            <a:solidFill>
              <a:srgbClr val="E20511"/>
            </a:solidFill>
            <a:latin typeface="Trebuchet MS"/>
            <a:cs typeface="Trebuchet MS"/>
          </a:defRPr>
        </a:defPPr>
      </a:lstStyle>
    </a:txDef>
  </a:objectDefaults>
  <a:extraClrSchemeLst/>
</a:theme>
</file>

<file path=ppt/theme/theme2.xml><?xml version="1.0" encoding="utf-8"?>
<a:theme xmlns:a="http://schemas.openxmlformats.org/drawingml/2006/main" name="FFF">
  <a:themeElements>
    <a:clrScheme name="FFF">
      <a:dk1>
        <a:sysClr val="windowText" lastClr="000000"/>
      </a:dk1>
      <a:lt1>
        <a:sysClr val="window" lastClr="FFFFFF"/>
      </a:lt1>
      <a:dk2>
        <a:srgbClr val="808080"/>
      </a:dk2>
      <a:lt2>
        <a:srgbClr val="808080"/>
      </a:lt2>
      <a:accent1>
        <a:srgbClr val="003287"/>
      </a:accent1>
      <a:accent2>
        <a:srgbClr val="E60028"/>
      </a:accent2>
      <a:accent3>
        <a:srgbClr val="BE965A"/>
      </a:accent3>
      <a:accent4>
        <a:srgbClr val="C7C7C7"/>
      </a:accent4>
      <a:accent5>
        <a:srgbClr val="E6E6E6"/>
      </a:accent5>
      <a:accent6>
        <a:srgbClr val="80808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4299</TotalTime>
  <Words>1495</Words>
  <Application>Microsoft Office PowerPoint</Application>
  <PresentationFormat>Personnalisé</PresentationFormat>
  <Paragraphs>153</Paragraphs>
  <Slides>18</Slides>
  <Notes>15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18</vt:i4>
      </vt:variant>
    </vt:vector>
  </HeadingPairs>
  <TitlesOfParts>
    <vt:vector size="26" baseType="lpstr">
      <vt:lpstr>Arial</vt:lpstr>
      <vt:lpstr>Calibri</vt:lpstr>
      <vt:lpstr>FFF Equipe</vt:lpstr>
      <vt:lpstr>FFF Hero</vt:lpstr>
      <vt:lpstr>Trebuchet MS</vt:lpstr>
      <vt:lpstr>Wingdings</vt:lpstr>
      <vt:lpstr>Office Theme</vt:lpstr>
      <vt:lpstr>FFF</vt:lpstr>
      <vt:lpstr>Présentation PowerPoint</vt:lpstr>
      <vt:lpstr>SOMMAIRE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GRIMAULT Sylvain</dc:creator>
  <cp:keywords/>
  <dc:description/>
  <cp:lastModifiedBy>Laurence DALLE</cp:lastModifiedBy>
  <cp:revision>164</cp:revision>
  <dcterms:created xsi:type="dcterms:W3CDTF">2018-08-20T11:15:50Z</dcterms:created>
  <dcterms:modified xsi:type="dcterms:W3CDTF">2024-08-28T09:50:26Z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2018-08-09T22:00:00Z</vt:filetime>
  </property>
  <property fmtid="{D5CDD505-2E9C-101B-9397-08002B2CF9AE}" pid="3" name="Creator">
    <vt:lpwstr>Adobe InDesign CC 13.1 (Macintosh)</vt:lpwstr>
  </property>
  <property fmtid="{D5CDD505-2E9C-101B-9397-08002B2CF9AE}" pid="4" name="LastSaved">
    <vt:filetime>2018-08-19T22:00:00Z</vt:filetime>
  </property>
</Properties>
</file>