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70" r:id="rId5"/>
    <p:sldId id="271" r:id="rId6"/>
    <p:sldId id="272" r:id="rId7"/>
    <p:sldId id="273" r:id="rId8"/>
    <p:sldId id="275" r:id="rId9"/>
    <p:sldId id="274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677D-0878-4059-B680-702DD9486D59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F0B0-5749-4235-A776-20902A8277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677D-0878-4059-B680-702DD9486D59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F0B0-5749-4235-A776-20902A8277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677D-0878-4059-B680-702DD9486D59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F0B0-5749-4235-A776-20902A8277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677D-0878-4059-B680-702DD9486D59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F0B0-5749-4235-A776-20902A8277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677D-0878-4059-B680-702DD9486D59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F0B0-5749-4235-A776-20902A8277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677D-0878-4059-B680-702DD9486D59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F0B0-5749-4235-A776-20902A8277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677D-0878-4059-B680-702DD9486D59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F0B0-5749-4235-A776-20902A8277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677D-0878-4059-B680-702DD9486D59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F0B0-5749-4235-A776-20902A8277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677D-0878-4059-B680-702DD9486D59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F0B0-5749-4235-A776-20902A8277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677D-0878-4059-B680-702DD9486D59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F0B0-5749-4235-A776-20902A8277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677D-0878-4059-B680-702DD9486D59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F0B0-5749-4235-A776-20902A8277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4677D-0878-4059-B680-702DD9486D59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7F0B0-5749-4235-A776-20902A82776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5816" y="260648"/>
            <a:ext cx="3456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FOOT ANIMATION LOISIR U11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4C55DD5-C81E-F5F3-9D9A-A3AFBC6D3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668094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E1243A-A8EF-E851-BD4B-8120569227BD}"/>
              </a:ext>
            </a:extLst>
          </p:cNvPr>
          <p:cNvCxnSpPr>
            <a:cxnSpLocks/>
          </p:cNvCxnSpPr>
          <p:nvPr/>
        </p:nvCxnSpPr>
        <p:spPr>
          <a:xfrm flipH="1" flipV="1">
            <a:off x="1907704" y="2949863"/>
            <a:ext cx="3420380" cy="6680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46AB57B-042B-F369-E526-D94609E25758}"/>
              </a:ext>
            </a:extLst>
          </p:cNvPr>
          <p:cNvSpPr txBox="1"/>
          <p:nvPr/>
        </p:nvSpPr>
        <p:spPr>
          <a:xfrm>
            <a:off x="5155497" y="280306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Accès </a:t>
            </a:r>
            <a:r>
              <a:rPr lang="fr-FR" dirty="0" err="1">
                <a:highlight>
                  <a:srgbClr val="00FF00"/>
                </a:highlight>
              </a:rPr>
              <a:t>Footclubs</a:t>
            </a:r>
            <a:r>
              <a:rPr lang="fr-FR" dirty="0">
                <a:highlight>
                  <a:srgbClr val="00FF00"/>
                </a:highlight>
              </a:rPr>
              <a:t> nécessaire : Compétitions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5816" y="260648"/>
            <a:ext cx="3456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FOOT ANIMATION LOISIR U11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AB57B-042B-F369-E526-D94609E25758}"/>
              </a:ext>
            </a:extLst>
          </p:cNvPr>
          <p:cNvSpPr txBox="1"/>
          <p:nvPr/>
        </p:nvSpPr>
        <p:spPr>
          <a:xfrm>
            <a:off x="2771800" y="74780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Œil indique que le fichier est chargé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A34317-1F76-FC94-324B-2B220D4A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137"/>
            <a:ext cx="9144000" cy="51435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E1243A-A8EF-E851-BD4B-8120569227BD}"/>
              </a:ext>
            </a:extLst>
          </p:cNvPr>
          <p:cNvCxnSpPr>
            <a:cxnSpLocks/>
          </p:cNvCxnSpPr>
          <p:nvPr/>
        </p:nvCxnSpPr>
        <p:spPr>
          <a:xfrm flipH="1">
            <a:off x="1979712" y="1126970"/>
            <a:ext cx="2979331" cy="316612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66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5816" y="260648"/>
            <a:ext cx="3456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FOOT ANIMATION LOISIR U11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AB57B-042B-F369-E526-D94609E25758}"/>
              </a:ext>
            </a:extLst>
          </p:cNvPr>
          <p:cNvSpPr txBox="1"/>
          <p:nvPr/>
        </p:nvSpPr>
        <p:spPr>
          <a:xfrm>
            <a:off x="205399" y="32511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Mettre un COMMENTAIRE (équipes éventuellement absentes)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08CA83-AFA8-C001-113F-A0BD8618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" y="1511963"/>
            <a:ext cx="9144000" cy="51435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E1243A-A8EF-E851-BD4B-8120569227BD}"/>
              </a:ext>
            </a:extLst>
          </p:cNvPr>
          <p:cNvCxnSpPr>
            <a:cxnSpLocks/>
          </p:cNvCxnSpPr>
          <p:nvPr/>
        </p:nvCxnSpPr>
        <p:spPr>
          <a:xfrm>
            <a:off x="2415891" y="1126970"/>
            <a:ext cx="853233" cy="395821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49D3172-F096-04E2-9864-F2193B3D6896}"/>
              </a:ext>
            </a:extLst>
          </p:cNvPr>
          <p:cNvCxnSpPr>
            <a:cxnSpLocks/>
          </p:cNvCxnSpPr>
          <p:nvPr/>
        </p:nvCxnSpPr>
        <p:spPr>
          <a:xfrm>
            <a:off x="7092280" y="1126970"/>
            <a:ext cx="1152128" cy="47975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468260D-F4B1-B15F-56B8-D9274054C62C}"/>
              </a:ext>
            </a:extLst>
          </p:cNvPr>
          <p:cNvSpPr txBox="1"/>
          <p:nvPr/>
        </p:nvSpPr>
        <p:spPr>
          <a:xfrm>
            <a:off x="6048164" y="43619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Cliquez sur VALIDER</a:t>
            </a:r>
          </a:p>
        </p:txBody>
      </p:sp>
    </p:spTree>
    <p:extLst>
      <p:ext uri="{BB962C8B-B14F-4D97-AF65-F5344CB8AC3E}">
        <p14:creationId xmlns:p14="http://schemas.microsoft.com/office/powerpoint/2010/main" val="130968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5816" y="260648"/>
            <a:ext cx="3456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FOOT ANIMATION LOISIR U11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AB57B-042B-F369-E526-D94609E25758}"/>
              </a:ext>
            </a:extLst>
          </p:cNvPr>
          <p:cNvSpPr txBox="1"/>
          <p:nvPr/>
        </p:nvSpPr>
        <p:spPr>
          <a:xfrm>
            <a:off x="2771800" y="74780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Message enregistrement effectué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6B8A4B-35E3-DEE5-20B3-B578A076B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6441"/>
            <a:ext cx="9144000" cy="51435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E1243A-A8EF-E851-BD4B-8120569227BD}"/>
              </a:ext>
            </a:extLst>
          </p:cNvPr>
          <p:cNvCxnSpPr>
            <a:cxnSpLocks/>
          </p:cNvCxnSpPr>
          <p:nvPr/>
        </p:nvCxnSpPr>
        <p:spPr>
          <a:xfrm flipH="1">
            <a:off x="4572000" y="1126970"/>
            <a:ext cx="387043" cy="47975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1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5816" y="260648"/>
            <a:ext cx="3456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FOOT ANIMATION LOISIR U11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AB57B-042B-F369-E526-D94609E25758}"/>
              </a:ext>
            </a:extLst>
          </p:cNvPr>
          <p:cNvSpPr txBox="1"/>
          <p:nvPr/>
        </p:nvSpPr>
        <p:spPr>
          <a:xfrm>
            <a:off x="5580112" y="73387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Epreuve/Foot Animation Loisir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290A08-5AF1-0CE0-446D-8BDB01324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956"/>
            <a:ext cx="9144000" cy="51435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E1243A-A8EF-E851-BD4B-8120569227BD}"/>
              </a:ext>
            </a:extLst>
          </p:cNvPr>
          <p:cNvCxnSpPr>
            <a:cxnSpLocks/>
          </p:cNvCxnSpPr>
          <p:nvPr/>
        </p:nvCxnSpPr>
        <p:spPr>
          <a:xfrm flipH="1">
            <a:off x="685800" y="1141211"/>
            <a:ext cx="4588279" cy="2459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6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5816" y="260648"/>
            <a:ext cx="3456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FOOT ANIMATION LOISIR U11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AB57B-042B-F369-E526-D94609E25758}"/>
              </a:ext>
            </a:extLst>
          </p:cNvPr>
          <p:cNvSpPr txBox="1"/>
          <p:nvPr/>
        </p:nvSpPr>
        <p:spPr>
          <a:xfrm>
            <a:off x="5580112" y="73387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Agenda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8AB747-88A5-9561-99EC-8480ABAEE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3852"/>
            <a:ext cx="9144000" cy="51435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E1243A-A8EF-E851-BD4B-8120569227BD}"/>
              </a:ext>
            </a:extLst>
          </p:cNvPr>
          <p:cNvCxnSpPr>
            <a:cxnSpLocks/>
          </p:cNvCxnSpPr>
          <p:nvPr/>
        </p:nvCxnSpPr>
        <p:spPr>
          <a:xfrm flipH="1">
            <a:off x="539552" y="980629"/>
            <a:ext cx="6002297" cy="504065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85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5816" y="260648"/>
            <a:ext cx="3456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FOOT ANIMATION LOISIR U11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AB57B-042B-F369-E526-D94609E25758}"/>
              </a:ext>
            </a:extLst>
          </p:cNvPr>
          <p:cNvSpPr txBox="1"/>
          <p:nvPr/>
        </p:nvSpPr>
        <p:spPr>
          <a:xfrm>
            <a:off x="5580112" y="73387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Sélection du plateau </a:t>
            </a:r>
          </a:p>
          <a:p>
            <a:pPr algn="ctr"/>
            <a:r>
              <a:rPr lang="fr-FR" dirty="0">
                <a:highlight>
                  <a:srgbClr val="00FF00"/>
                </a:highlight>
              </a:rPr>
              <a:t>(vert = recevant)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54B9C1F-3339-5211-E152-EC0B76D4B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61" y="1453852"/>
            <a:ext cx="9144000" cy="51435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E1243A-A8EF-E851-BD4B-8120569227BD}"/>
              </a:ext>
            </a:extLst>
          </p:cNvPr>
          <p:cNvCxnSpPr>
            <a:cxnSpLocks/>
          </p:cNvCxnSpPr>
          <p:nvPr/>
        </p:nvCxnSpPr>
        <p:spPr>
          <a:xfrm>
            <a:off x="6156176" y="1057036"/>
            <a:ext cx="2302024" cy="43471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99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5816" y="260648"/>
            <a:ext cx="3456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FOOT ANIMATION LOISIR U11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AB57B-042B-F369-E526-D94609E25758}"/>
              </a:ext>
            </a:extLst>
          </p:cNvPr>
          <p:cNvSpPr txBox="1"/>
          <p:nvPr/>
        </p:nvSpPr>
        <p:spPr>
          <a:xfrm>
            <a:off x="2771800" y="74780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IIMPORTANT : Cochez tous les clubs PRESENTS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FA384D-C0AC-5E3F-9338-57E74F161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283"/>
            <a:ext cx="9144000" cy="51435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E1243A-A8EF-E851-BD4B-8120569227BD}"/>
              </a:ext>
            </a:extLst>
          </p:cNvPr>
          <p:cNvCxnSpPr>
            <a:cxnSpLocks/>
          </p:cNvCxnSpPr>
          <p:nvPr/>
        </p:nvCxnSpPr>
        <p:spPr>
          <a:xfrm flipH="1">
            <a:off x="4391980" y="1126970"/>
            <a:ext cx="567063" cy="282206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AE224685-DA11-3ED3-39AE-402E475C1F6A}"/>
              </a:ext>
            </a:extLst>
          </p:cNvPr>
          <p:cNvSpPr txBox="1"/>
          <p:nvPr/>
        </p:nvSpPr>
        <p:spPr>
          <a:xfrm>
            <a:off x="6501598" y="187611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Si vous cochez ABSENT , le logiciel demande de supprimer le match : NE PAS SUPPRIMER</a:t>
            </a:r>
          </a:p>
        </p:txBody>
      </p:sp>
    </p:spTree>
    <p:extLst>
      <p:ext uri="{BB962C8B-B14F-4D97-AF65-F5344CB8AC3E}">
        <p14:creationId xmlns:p14="http://schemas.microsoft.com/office/powerpoint/2010/main" val="122313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5816" y="260648"/>
            <a:ext cx="3456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FOOT ANIMATION LOISIR U11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AB57B-042B-F369-E526-D94609E25758}"/>
              </a:ext>
            </a:extLst>
          </p:cNvPr>
          <p:cNvSpPr txBox="1"/>
          <p:nvPr/>
        </p:nvSpPr>
        <p:spPr>
          <a:xfrm>
            <a:off x="2771800" y="74780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Cocher tous les clubs PRESENTS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7F01F6-6E2F-F010-2E93-B47C5FBAA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1" y="1714500"/>
            <a:ext cx="9144000" cy="51435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E1243A-A8EF-E851-BD4B-8120569227BD}"/>
              </a:ext>
            </a:extLst>
          </p:cNvPr>
          <p:cNvCxnSpPr>
            <a:cxnSpLocks/>
          </p:cNvCxnSpPr>
          <p:nvPr/>
        </p:nvCxnSpPr>
        <p:spPr>
          <a:xfrm flipH="1">
            <a:off x="4572000" y="1126970"/>
            <a:ext cx="387043" cy="31592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6F5FD073-AF3E-E18A-296E-62E586738DB2}"/>
              </a:ext>
            </a:extLst>
          </p:cNvPr>
          <p:cNvSpPr txBox="1"/>
          <p:nvPr/>
        </p:nvSpPr>
        <p:spPr>
          <a:xfrm>
            <a:off x="5583564" y="2265272"/>
            <a:ext cx="2804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Si vous cochez ABSENT , le logiciel demande de supprimer le match : NE PAS SUPPRIMER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F0984C8-8D52-BFA6-DC06-21DFBD739E4A}"/>
              </a:ext>
            </a:extLst>
          </p:cNvPr>
          <p:cNvCxnSpPr>
            <a:cxnSpLocks/>
          </p:cNvCxnSpPr>
          <p:nvPr/>
        </p:nvCxnSpPr>
        <p:spPr>
          <a:xfrm flipH="1">
            <a:off x="5292080" y="3284984"/>
            <a:ext cx="871873" cy="266429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9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5816" y="260648"/>
            <a:ext cx="3456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FOOT ANIMATION LOISIR U11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9A76AB-36A8-C82A-0ACD-51B7347A2CC9}"/>
              </a:ext>
            </a:extLst>
          </p:cNvPr>
          <p:cNvSpPr txBox="1"/>
          <p:nvPr/>
        </p:nvSpPr>
        <p:spPr>
          <a:xfrm>
            <a:off x="2771800" y="74780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Entrez les RESULTATS</a:t>
            </a:r>
          </a:p>
          <a:p>
            <a:pPr algn="ctr"/>
            <a:r>
              <a:rPr lang="fr-FR" dirty="0">
                <a:highlight>
                  <a:srgbClr val="00FF00"/>
                </a:highlight>
              </a:rPr>
              <a:t>Si club ABSENT : 3-0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A79CB7-070C-ADB6-B2D7-5D5AFA52E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1844824"/>
            <a:ext cx="9144000" cy="51435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E1243A-A8EF-E851-BD4B-8120569227BD}"/>
              </a:ext>
            </a:extLst>
          </p:cNvPr>
          <p:cNvCxnSpPr>
            <a:cxnSpLocks/>
          </p:cNvCxnSpPr>
          <p:nvPr/>
        </p:nvCxnSpPr>
        <p:spPr>
          <a:xfrm>
            <a:off x="4959043" y="1126970"/>
            <a:ext cx="405045" cy="25900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3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5816" y="260648"/>
            <a:ext cx="3456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FOOT ANIMATION LOISIR U11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9A76AB-36A8-C82A-0ACD-51B7347A2CC9}"/>
              </a:ext>
            </a:extLst>
          </p:cNvPr>
          <p:cNvSpPr txBox="1"/>
          <p:nvPr/>
        </p:nvSpPr>
        <p:spPr>
          <a:xfrm>
            <a:off x="0" y="524967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Cliquez sur AJOUTER pour transmettre le fichier contenant le PDF (fiche </a:t>
            </a:r>
            <a:r>
              <a:rPr lang="fr-FR" dirty="0" err="1">
                <a:highlight>
                  <a:srgbClr val="00FF00"/>
                </a:highlight>
              </a:rPr>
              <a:t>plateau+présence</a:t>
            </a:r>
            <a:r>
              <a:rPr lang="fr-FR" dirty="0">
                <a:highlight>
                  <a:srgbClr val="00FF00"/>
                </a:highlight>
              </a:rPr>
              <a:t>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A50B84-74ED-0497-29CC-10DD0A504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0630"/>
            <a:ext cx="9144000" cy="51435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E1243A-A8EF-E851-BD4B-8120569227BD}"/>
              </a:ext>
            </a:extLst>
          </p:cNvPr>
          <p:cNvCxnSpPr>
            <a:cxnSpLocks/>
          </p:cNvCxnSpPr>
          <p:nvPr/>
        </p:nvCxnSpPr>
        <p:spPr>
          <a:xfrm>
            <a:off x="2915816" y="1183978"/>
            <a:ext cx="0" cy="44548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05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5816" y="260648"/>
            <a:ext cx="3456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FOOT ANIMATION LOISIR U11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AB57B-042B-F369-E526-D94609E25758}"/>
              </a:ext>
            </a:extLst>
          </p:cNvPr>
          <p:cNvSpPr txBox="1"/>
          <p:nvPr/>
        </p:nvSpPr>
        <p:spPr>
          <a:xfrm>
            <a:off x="2771800" y="74780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Télécharger le fichier contenant le PDF (fiche </a:t>
            </a:r>
            <a:r>
              <a:rPr lang="fr-FR" dirty="0" err="1">
                <a:highlight>
                  <a:srgbClr val="00FF00"/>
                </a:highlight>
              </a:rPr>
              <a:t>plateau+présence</a:t>
            </a:r>
            <a:r>
              <a:rPr lang="fr-FR" dirty="0">
                <a:highlight>
                  <a:srgbClr val="00FF00"/>
                </a:highlight>
              </a:rPr>
              <a:t>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CFF2C15-AFD9-25D7-88DB-0E2D4BC8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51435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E1243A-A8EF-E851-BD4B-8120569227BD}"/>
              </a:ext>
            </a:extLst>
          </p:cNvPr>
          <p:cNvCxnSpPr>
            <a:cxnSpLocks/>
          </p:cNvCxnSpPr>
          <p:nvPr/>
        </p:nvCxnSpPr>
        <p:spPr>
          <a:xfrm>
            <a:off x="4959043" y="1126970"/>
            <a:ext cx="371818" cy="30015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1110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168</Words>
  <Application>Microsoft Office PowerPoint</Application>
  <PresentationFormat>Affichage à l'écran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Annie</dc:creator>
  <cp:lastModifiedBy>Pierre</cp:lastModifiedBy>
  <cp:revision>8</cp:revision>
  <dcterms:created xsi:type="dcterms:W3CDTF">2024-09-12T16:01:37Z</dcterms:created>
  <dcterms:modified xsi:type="dcterms:W3CDTF">2025-09-18T16:14:59Z</dcterms:modified>
</cp:coreProperties>
</file>