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9" r:id="rId4"/>
    <p:sldId id="260" r:id="rId5"/>
    <p:sldId id="261" r:id="rId6"/>
    <p:sldId id="258" r:id="rId7"/>
    <p:sldId id="266" r:id="rId8"/>
    <p:sldId id="267" r:id="rId9"/>
    <p:sldId id="268"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10A3"/>
    <a:srgbClr val="000099"/>
    <a:srgbClr val="EFC515"/>
    <a:srgbClr val="F0FDF4"/>
    <a:srgbClr val="DBE8E4"/>
    <a:srgbClr val="DFECE7"/>
    <a:srgbClr val="284F7F"/>
    <a:srgbClr val="F0F9FF"/>
    <a:srgbClr val="D5D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69" d="100"/>
          <a:sy n="69" d="100"/>
        </p:scale>
        <p:origin x="9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ce DALLE" userId="a93e3d7c-3c55-473e-a804-47850645516e" providerId="ADAL" clId="{D5100821-F249-4E23-9D6B-AA69606AD6F6}"/>
    <pc:docChg chg="custSel modSld">
      <pc:chgData name="Laurence DALLE" userId="a93e3d7c-3c55-473e-a804-47850645516e" providerId="ADAL" clId="{D5100821-F249-4E23-9D6B-AA69606AD6F6}" dt="2026-05-26T08:34:37.552" v="21" actId="478"/>
      <pc:docMkLst>
        <pc:docMk/>
      </pc:docMkLst>
      <pc:sldChg chg="delSp modSp mod">
        <pc:chgData name="Laurence DALLE" userId="a93e3d7c-3c55-473e-a804-47850645516e" providerId="ADAL" clId="{D5100821-F249-4E23-9D6B-AA69606AD6F6}" dt="2026-05-26T08:34:37.552" v="21" actId="478"/>
        <pc:sldMkLst>
          <pc:docMk/>
          <pc:sldMk cId="2071319157" sldId="257"/>
        </pc:sldMkLst>
        <pc:spChg chg="del mod">
          <ac:chgData name="Laurence DALLE" userId="a93e3d7c-3c55-473e-a804-47850645516e" providerId="ADAL" clId="{D5100821-F249-4E23-9D6B-AA69606AD6F6}" dt="2026-05-26T08:34:34.876" v="20"/>
          <ac:spMkLst>
            <pc:docMk/>
            <pc:sldMk cId="2071319157" sldId="257"/>
            <ac:spMk id="23" creationId="{A29F01D5-A390-3F7E-130D-7F6DC16A7F83}"/>
          </ac:spMkLst>
        </pc:spChg>
        <pc:spChg chg="del mod">
          <ac:chgData name="Laurence DALLE" userId="a93e3d7c-3c55-473e-a804-47850645516e" providerId="ADAL" clId="{D5100821-F249-4E23-9D6B-AA69606AD6F6}" dt="2026-05-26T08:34:34.876" v="18" actId="478"/>
          <ac:spMkLst>
            <pc:docMk/>
            <pc:sldMk cId="2071319157" sldId="257"/>
            <ac:spMk id="26" creationId="{408100E8-B76D-341C-5BEA-E24185663522}"/>
          </ac:spMkLst>
        </pc:spChg>
        <pc:picChg chg="del">
          <ac:chgData name="Laurence DALLE" userId="a93e3d7c-3c55-473e-a804-47850645516e" providerId="ADAL" clId="{D5100821-F249-4E23-9D6B-AA69606AD6F6}" dt="2026-05-26T08:34:37.552" v="21" actId="478"/>
          <ac:picMkLst>
            <pc:docMk/>
            <pc:sldMk cId="2071319157" sldId="257"/>
            <ac:picMk id="25" creationId="{2BA0B966-23F4-24DA-B7FF-57016E5080C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6DE171-B236-D109-494E-728FB3B6770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7810C02-7E91-DD1A-7056-5DA91CB53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9BF46EF-5154-8C0E-4F3A-1D1725FCED1C}"/>
              </a:ext>
            </a:extLst>
          </p:cNvPr>
          <p:cNvSpPr>
            <a:spLocks noGrp="1"/>
          </p:cNvSpPr>
          <p:nvPr>
            <p:ph type="dt" sz="half" idx="10"/>
          </p:nvPr>
        </p:nvSpPr>
        <p:spPr/>
        <p:txBody>
          <a:bodyPr/>
          <a:lstStyle/>
          <a:p>
            <a:fld id="{AE486AE1-D884-4DB2-B142-1E46A3F01F08}" type="datetimeFigureOut">
              <a:rPr lang="fr-FR" smtClean="0"/>
              <a:t>26/05/26</a:t>
            </a:fld>
            <a:endParaRPr lang="fr-FR"/>
          </a:p>
        </p:txBody>
      </p:sp>
      <p:sp>
        <p:nvSpPr>
          <p:cNvPr id="5" name="Espace réservé du pied de page 4">
            <a:extLst>
              <a:ext uri="{FF2B5EF4-FFF2-40B4-BE49-F238E27FC236}">
                <a16:creationId xmlns:a16="http://schemas.microsoft.com/office/drawing/2014/main" id="{88C45861-D3F0-FC80-84D6-A9D02237BB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DE89D2-E522-EE31-37B4-3029BB6D40C6}"/>
              </a:ext>
            </a:extLst>
          </p:cNvPr>
          <p:cNvSpPr>
            <a:spLocks noGrp="1"/>
          </p:cNvSpPr>
          <p:nvPr>
            <p:ph type="sldNum" sz="quarter" idx="12"/>
          </p:nvPr>
        </p:nvSpPr>
        <p:spPr/>
        <p:txBody>
          <a:bodyPr/>
          <a:lstStyle/>
          <a:p>
            <a:fld id="{F7FFF31B-8DE8-46A8-A2B5-CE18808B22C5}" type="slidenum">
              <a:rPr lang="fr-FR" smtClean="0"/>
              <a:t>‹N°›</a:t>
            </a:fld>
            <a:endParaRPr lang="fr-FR"/>
          </a:p>
        </p:txBody>
      </p:sp>
    </p:spTree>
    <p:extLst>
      <p:ext uri="{BB962C8B-B14F-4D97-AF65-F5344CB8AC3E}">
        <p14:creationId xmlns:p14="http://schemas.microsoft.com/office/powerpoint/2010/main" val="4001658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4F9524-A5D5-53B7-3FB4-5DFA04D60E6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9490D1F-DD13-DCDE-CC42-9513625FFFD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E0AD32-E62F-0229-E986-0BC1BAD75E48}"/>
              </a:ext>
            </a:extLst>
          </p:cNvPr>
          <p:cNvSpPr>
            <a:spLocks noGrp="1"/>
          </p:cNvSpPr>
          <p:nvPr>
            <p:ph type="dt" sz="half" idx="10"/>
          </p:nvPr>
        </p:nvSpPr>
        <p:spPr/>
        <p:txBody>
          <a:bodyPr/>
          <a:lstStyle/>
          <a:p>
            <a:fld id="{AE486AE1-D884-4DB2-B142-1E46A3F01F08}" type="datetimeFigureOut">
              <a:rPr lang="fr-FR" smtClean="0"/>
              <a:t>26/05/26</a:t>
            </a:fld>
            <a:endParaRPr lang="fr-FR"/>
          </a:p>
        </p:txBody>
      </p:sp>
      <p:sp>
        <p:nvSpPr>
          <p:cNvPr id="5" name="Espace réservé du pied de page 4">
            <a:extLst>
              <a:ext uri="{FF2B5EF4-FFF2-40B4-BE49-F238E27FC236}">
                <a16:creationId xmlns:a16="http://schemas.microsoft.com/office/drawing/2014/main" id="{3A8054E1-02AE-8180-1DEE-8F313C30DB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154764-1CF3-3C03-EDF3-AFB900020BE3}"/>
              </a:ext>
            </a:extLst>
          </p:cNvPr>
          <p:cNvSpPr>
            <a:spLocks noGrp="1"/>
          </p:cNvSpPr>
          <p:nvPr>
            <p:ph type="sldNum" sz="quarter" idx="12"/>
          </p:nvPr>
        </p:nvSpPr>
        <p:spPr/>
        <p:txBody>
          <a:bodyPr/>
          <a:lstStyle/>
          <a:p>
            <a:fld id="{F7FFF31B-8DE8-46A8-A2B5-CE18808B22C5}" type="slidenum">
              <a:rPr lang="fr-FR" smtClean="0"/>
              <a:t>‹N°›</a:t>
            </a:fld>
            <a:endParaRPr lang="fr-FR"/>
          </a:p>
        </p:txBody>
      </p:sp>
    </p:spTree>
    <p:extLst>
      <p:ext uri="{BB962C8B-B14F-4D97-AF65-F5344CB8AC3E}">
        <p14:creationId xmlns:p14="http://schemas.microsoft.com/office/powerpoint/2010/main" val="112049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FBA500D-1CF0-1459-744D-6D08B2289F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3C6FF20-7951-57AA-2947-A694DF44B44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3F4D7C-6896-C077-0A7B-5648C7E981D7}"/>
              </a:ext>
            </a:extLst>
          </p:cNvPr>
          <p:cNvSpPr>
            <a:spLocks noGrp="1"/>
          </p:cNvSpPr>
          <p:nvPr>
            <p:ph type="dt" sz="half" idx="10"/>
          </p:nvPr>
        </p:nvSpPr>
        <p:spPr/>
        <p:txBody>
          <a:bodyPr/>
          <a:lstStyle/>
          <a:p>
            <a:fld id="{AE486AE1-D884-4DB2-B142-1E46A3F01F08}" type="datetimeFigureOut">
              <a:rPr lang="fr-FR" smtClean="0"/>
              <a:t>26/05/26</a:t>
            </a:fld>
            <a:endParaRPr lang="fr-FR"/>
          </a:p>
        </p:txBody>
      </p:sp>
      <p:sp>
        <p:nvSpPr>
          <p:cNvPr id="5" name="Espace réservé du pied de page 4">
            <a:extLst>
              <a:ext uri="{FF2B5EF4-FFF2-40B4-BE49-F238E27FC236}">
                <a16:creationId xmlns:a16="http://schemas.microsoft.com/office/drawing/2014/main" id="{D328F3E9-7356-ED37-E57A-730B5A378C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1857D9-72BC-B21B-C20A-D13FBD049CCE}"/>
              </a:ext>
            </a:extLst>
          </p:cNvPr>
          <p:cNvSpPr>
            <a:spLocks noGrp="1"/>
          </p:cNvSpPr>
          <p:nvPr>
            <p:ph type="sldNum" sz="quarter" idx="12"/>
          </p:nvPr>
        </p:nvSpPr>
        <p:spPr/>
        <p:txBody>
          <a:bodyPr/>
          <a:lstStyle/>
          <a:p>
            <a:fld id="{F7FFF31B-8DE8-46A8-A2B5-CE18808B22C5}" type="slidenum">
              <a:rPr lang="fr-FR" smtClean="0"/>
              <a:t>‹N°›</a:t>
            </a:fld>
            <a:endParaRPr lang="fr-FR"/>
          </a:p>
        </p:txBody>
      </p:sp>
    </p:spTree>
    <p:extLst>
      <p:ext uri="{BB962C8B-B14F-4D97-AF65-F5344CB8AC3E}">
        <p14:creationId xmlns:p14="http://schemas.microsoft.com/office/powerpoint/2010/main" val="1122241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CF9FF3-67E4-962E-BFB1-ACAD24DEDEB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C2B9757-0CE8-C61C-A16A-EB0204D8A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9451463-59B4-7035-A29D-FE07AC9E479A}"/>
              </a:ext>
            </a:extLst>
          </p:cNvPr>
          <p:cNvSpPr>
            <a:spLocks noGrp="1"/>
          </p:cNvSpPr>
          <p:nvPr>
            <p:ph type="dt" sz="half" idx="10"/>
          </p:nvPr>
        </p:nvSpPr>
        <p:spPr/>
        <p:txBody>
          <a:bodyPr/>
          <a:lstStyle/>
          <a:p>
            <a:fld id="{52AD982F-C9A6-4CBE-BFB0-FAC4F6595DC4}" type="datetimeFigureOut">
              <a:rPr lang="fr-FR" smtClean="0"/>
              <a:t>26/05/26</a:t>
            </a:fld>
            <a:endParaRPr lang="fr-FR"/>
          </a:p>
        </p:txBody>
      </p:sp>
      <p:sp>
        <p:nvSpPr>
          <p:cNvPr id="5" name="Espace réservé du pied de page 4">
            <a:extLst>
              <a:ext uri="{FF2B5EF4-FFF2-40B4-BE49-F238E27FC236}">
                <a16:creationId xmlns:a16="http://schemas.microsoft.com/office/drawing/2014/main" id="{3673D37A-6F2F-032F-1CA4-8889A9D7AA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26F0DC-03E5-6D97-DBC3-4F9815BC9004}"/>
              </a:ext>
            </a:extLst>
          </p:cNvPr>
          <p:cNvSpPr>
            <a:spLocks noGrp="1"/>
          </p:cNvSpPr>
          <p:nvPr>
            <p:ph type="sldNum" sz="quarter" idx="12"/>
          </p:nvPr>
        </p:nvSpPr>
        <p:spPr/>
        <p:txBody>
          <a:bodyPr/>
          <a:lstStyle/>
          <a:p>
            <a:fld id="{D519D705-239C-4B32-981C-0924C42F501C}" type="slidenum">
              <a:rPr lang="fr-FR" smtClean="0"/>
              <a:t>‹N°›</a:t>
            </a:fld>
            <a:endParaRPr lang="fr-FR"/>
          </a:p>
        </p:txBody>
      </p:sp>
    </p:spTree>
    <p:extLst>
      <p:ext uri="{BB962C8B-B14F-4D97-AF65-F5344CB8AC3E}">
        <p14:creationId xmlns:p14="http://schemas.microsoft.com/office/powerpoint/2010/main" val="1113522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76B83F-02CF-8543-56A6-55EB3BD9F49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1E579A-D67B-A073-F84A-CA7E8AEF07D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281F23-6E73-00E7-2D31-C114DE2F9F9A}"/>
              </a:ext>
            </a:extLst>
          </p:cNvPr>
          <p:cNvSpPr>
            <a:spLocks noGrp="1"/>
          </p:cNvSpPr>
          <p:nvPr>
            <p:ph type="dt" sz="half" idx="10"/>
          </p:nvPr>
        </p:nvSpPr>
        <p:spPr/>
        <p:txBody>
          <a:bodyPr/>
          <a:lstStyle/>
          <a:p>
            <a:fld id="{52AD982F-C9A6-4CBE-BFB0-FAC4F6595DC4}" type="datetimeFigureOut">
              <a:rPr lang="fr-FR" smtClean="0"/>
              <a:t>26/05/26</a:t>
            </a:fld>
            <a:endParaRPr lang="fr-FR"/>
          </a:p>
        </p:txBody>
      </p:sp>
      <p:sp>
        <p:nvSpPr>
          <p:cNvPr id="5" name="Espace réservé du pied de page 4">
            <a:extLst>
              <a:ext uri="{FF2B5EF4-FFF2-40B4-BE49-F238E27FC236}">
                <a16:creationId xmlns:a16="http://schemas.microsoft.com/office/drawing/2014/main" id="{C84D499E-5749-E79D-D3A4-CF2A162560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B06E1E-6E6F-D373-D894-C6DA52256442}"/>
              </a:ext>
            </a:extLst>
          </p:cNvPr>
          <p:cNvSpPr>
            <a:spLocks noGrp="1"/>
          </p:cNvSpPr>
          <p:nvPr>
            <p:ph type="sldNum" sz="quarter" idx="12"/>
          </p:nvPr>
        </p:nvSpPr>
        <p:spPr/>
        <p:txBody>
          <a:bodyPr/>
          <a:lstStyle/>
          <a:p>
            <a:fld id="{D519D705-239C-4B32-981C-0924C42F501C}" type="slidenum">
              <a:rPr lang="fr-FR" smtClean="0"/>
              <a:t>‹N°›</a:t>
            </a:fld>
            <a:endParaRPr lang="fr-FR"/>
          </a:p>
        </p:txBody>
      </p:sp>
    </p:spTree>
    <p:extLst>
      <p:ext uri="{BB962C8B-B14F-4D97-AF65-F5344CB8AC3E}">
        <p14:creationId xmlns:p14="http://schemas.microsoft.com/office/powerpoint/2010/main" val="2886583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855C4-B700-0C47-20C8-32F10A7D4F2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D4C556C-E2A3-4AE9-1475-BDA4345BE9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5328843-5AC0-8F89-AD01-D83DDBC2717F}"/>
              </a:ext>
            </a:extLst>
          </p:cNvPr>
          <p:cNvSpPr>
            <a:spLocks noGrp="1"/>
          </p:cNvSpPr>
          <p:nvPr>
            <p:ph type="dt" sz="half" idx="10"/>
          </p:nvPr>
        </p:nvSpPr>
        <p:spPr/>
        <p:txBody>
          <a:bodyPr/>
          <a:lstStyle/>
          <a:p>
            <a:fld id="{52AD982F-C9A6-4CBE-BFB0-FAC4F6595DC4}" type="datetimeFigureOut">
              <a:rPr lang="fr-FR" smtClean="0"/>
              <a:t>26/05/26</a:t>
            </a:fld>
            <a:endParaRPr lang="fr-FR"/>
          </a:p>
        </p:txBody>
      </p:sp>
      <p:sp>
        <p:nvSpPr>
          <p:cNvPr id="5" name="Espace réservé du pied de page 4">
            <a:extLst>
              <a:ext uri="{FF2B5EF4-FFF2-40B4-BE49-F238E27FC236}">
                <a16:creationId xmlns:a16="http://schemas.microsoft.com/office/drawing/2014/main" id="{41BA3472-ED46-A5F9-808C-2183C43C29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167413-8E3E-D8C3-7C73-C84C1E6E75D4}"/>
              </a:ext>
            </a:extLst>
          </p:cNvPr>
          <p:cNvSpPr>
            <a:spLocks noGrp="1"/>
          </p:cNvSpPr>
          <p:nvPr>
            <p:ph type="sldNum" sz="quarter" idx="12"/>
          </p:nvPr>
        </p:nvSpPr>
        <p:spPr/>
        <p:txBody>
          <a:bodyPr/>
          <a:lstStyle/>
          <a:p>
            <a:fld id="{D519D705-239C-4B32-981C-0924C42F501C}" type="slidenum">
              <a:rPr lang="fr-FR" smtClean="0"/>
              <a:t>‹N°›</a:t>
            </a:fld>
            <a:endParaRPr lang="fr-FR"/>
          </a:p>
        </p:txBody>
      </p:sp>
    </p:spTree>
    <p:extLst>
      <p:ext uri="{BB962C8B-B14F-4D97-AF65-F5344CB8AC3E}">
        <p14:creationId xmlns:p14="http://schemas.microsoft.com/office/powerpoint/2010/main" val="2186953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4FA70A-5C11-035C-F8C7-4078A0F0CCE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2C55223-A2BA-A9EF-E184-7B81FD9618D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1BC6051-1AAF-DFC0-0487-8F9EC0BADFC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31FA544-FDD7-D7F3-CA23-104C5D013315}"/>
              </a:ext>
            </a:extLst>
          </p:cNvPr>
          <p:cNvSpPr>
            <a:spLocks noGrp="1"/>
          </p:cNvSpPr>
          <p:nvPr>
            <p:ph type="dt" sz="half" idx="10"/>
          </p:nvPr>
        </p:nvSpPr>
        <p:spPr/>
        <p:txBody>
          <a:bodyPr/>
          <a:lstStyle/>
          <a:p>
            <a:fld id="{52AD982F-C9A6-4CBE-BFB0-FAC4F6595DC4}" type="datetimeFigureOut">
              <a:rPr lang="fr-FR" smtClean="0"/>
              <a:t>26/05/26</a:t>
            </a:fld>
            <a:endParaRPr lang="fr-FR"/>
          </a:p>
        </p:txBody>
      </p:sp>
      <p:sp>
        <p:nvSpPr>
          <p:cNvPr id="6" name="Espace réservé du pied de page 5">
            <a:extLst>
              <a:ext uri="{FF2B5EF4-FFF2-40B4-BE49-F238E27FC236}">
                <a16:creationId xmlns:a16="http://schemas.microsoft.com/office/drawing/2014/main" id="{AD7D35C6-5301-7FC2-6933-7946F3260D0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92D3563-A3FF-3C52-C5C9-86873680727C}"/>
              </a:ext>
            </a:extLst>
          </p:cNvPr>
          <p:cNvSpPr>
            <a:spLocks noGrp="1"/>
          </p:cNvSpPr>
          <p:nvPr>
            <p:ph type="sldNum" sz="quarter" idx="12"/>
          </p:nvPr>
        </p:nvSpPr>
        <p:spPr/>
        <p:txBody>
          <a:bodyPr/>
          <a:lstStyle/>
          <a:p>
            <a:fld id="{D519D705-239C-4B32-981C-0924C42F501C}" type="slidenum">
              <a:rPr lang="fr-FR" smtClean="0"/>
              <a:t>‹N°›</a:t>
            </a:fld>
            <a:endParaRPr lang="fr-FR"/>
          </a:p>
        </p:txBody>
      </p:sp>
    </p:spTree>
    <p:extLst>
      <p:ext uri="{BB962C8B-B14F-4D97-AF65-F5344CB8AC3E}">
        <p14:creationId xmlns:p14="http://schemas.microsoft.com/office/powerpoint/2010/main" val="274711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B9410-AD48-3D93-3C10-676C4D14E41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F7CB53-67AB-79F4-6D4C-9239FA52C8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7D83D70-F5CB-8A87-4DB9-F72540694DD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29A1968-8599-EC0A-FAB7-F37A907ABF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266D654-493D-105B-2E62-62E4F30ACAA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267A537-6F36-A13A-3129-0F6A46DA7C17}"/>
              </a:ext>
            </a:extLst>
          </p:cNvPr>
          <p:cNvSpPr>
            <a:spLocks noGrp="1"/>
          </p:cNvSpPr>
          <p:nvPr>
            <p:ph type="dt" sz="half" idx="10"/>
          </p:nvPr>
        </p:nvSpPr>
        <p:spPr/>
        <p:txBody>
          <a:bodyPr/>
          <a:lstStyle/>
          <a:p>
            <a:fld id="{52AD982F-C9A6-4CBE-BFB0-FAC4F6595DC4}" type="datetimeFigureOut">
              <a:rPr lang="fr-FR" smtClean="0"/>
              <a:t>26/05/26</a:t>
            </a:fld>
            <a:endParaRPr lang="fr-FR"/>
          </a:p>
        </p:txBody>
      </p:sp>
      <p:sp>
        <p:nvSpPr>
          <p:cNvPr id="8" name="Espace réservé du pied de page 7">
            <a:extLst>
              <a:ext uri="{FF2B5EF4-FFF2-40B4-BE49-F238E27FC236}">
                <a16:creationId xmlns:a16="http://schemas.microsoft.com/office/drawing/2014/main" id="{1F49F373-9CF1-25EA-DC31-F0420B433CF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8413077-A7AE-E65B-BBF2-AC41D4C43A3C}"/>
              </a:ext>
            </a:extLst>
          </p:cNvPr>
          <p:cNvSpPr>
            <a:spLocks noGrp="1"/>
          </p:cNvSpPr>
          <p:nvPr>
            <p:ph type="sldNum" sz="quarter" idx="12"/>
          </p:nvPr>
        </p:nvSpPr>
        <p:spPr/>
        <p:txBody>
          <a:bodyPr/>
          <a:lstStyle/>
          <a:p>
            <a:fld id="{D519D705-239C-4B32-981C-0924C42F501C}" type="slidenum">
              <a:rPr lang="fr-FR" smtClean="0"/>
              <a:t>‹N°›</a:t>
            </a:fld>
            <a:endParaRPr lang="fr-FR"/>
          </a:p>
        </p:txBody>
      </p:sp>
    </p:spTree>
    <p:extLst>
      <p:ext uri="{BB962C8B-B14F-4D97-AF65-F5344CB8AC3E}">
        <p14:creationId xmlns:p14="http://schemas.microsoft.com/office/powerpoint/2010/main" val="2161817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FA41C-9506-697F-4568-2046912FE81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A866A3D-9ECB-B333-15F0-C55E0DBDD7EE}"/>
              </a:ext>
            </a:extLst>
          </p:cNvPr>
          <p:cNvSpPr>
            <a:spLocks noGrp="1"/>
          </p:cNvSpPr>
          <p:nvPr>
            <p:ph type="dt" sz="half" idx="10"/>
          </p:nvPr>
        </p:nvSpPr>
        <p:spPr/>
        <p:txBody>
          <a:bodyPr/>
          <a:lstStyle/>
          <a:p>
            <a:fld id="{52AD982F-C9A6-4CBE-BFB0-FAC4F6595DC4}" type="datetimeFigureOut">
              <a:rPr lang="fr-FR" smtClean="0"/>
              <a:t>26/05/26</a:t>
            </a:fld>
            <a:endParaRPr lang="fr-FR"/>
          </a:p>
        </p:txBody>
      </p:sp>
      <p:sp>
        <p:nvSpPr>
          <p:cNvPr id="4" name="Espace réservé du pied de page 3">
            <a:extLst>
              <a:ext uri="{FF2B5EF4-FFF2-40B4-BE49-F238E27FC236}">
                <a16:creationId xmlns:a16="http://schemas.microsoft.com/office/drawing/2014/main" id="{A175F173-2593-5AF4-5ADB-876BFC51589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B27A94C-DCE6-31F9-DDCE-83C35A5089F4}"/>
              </a:ext>
            </a:extLst>
          </p:cNvPr>
          <p:cNvSpPr>
            <a:spLocks noGrp="1"/>
          </p:cNvSpPr>
          <p:nvPr>
            <p:ph type="sldNum" sz="quarter" idx="12"/>
          </p:nvPr>
        </p:nvSpPr>
        <p:spPr/>
        <p:txBody>
          <a:bodyPr/>
          <a:lstStyle/>
          <a:p>
            <a:fld id="{D519D705-239C-4B32-981C-0924C42F501C}" type="slidenum">
              <a:rPr lang="fr-FR" smtClean="0"/>
              <a:t>‹N°›</a:t>
            </a:fld>
            <a:endParaRPr lang="fr-FR"/>
          </a:p>
        </p:txBody>
      </p:sp>
    </p:spTree>
    <p:extLst>
      <p:ext uri="{BB962C8B-B14F-4D97-AF65-F5344CB8AC3E}">
        <p14:creationId xmlns:p14="http://schemas.microsoft.com/office/powerpoint/2010/main" val="4005295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5085EC1-2842-FA0F-29B1-7905706D9F80}"/>
              </a:ext>
            </a:extLst>
          </p:cNvPr>
          <p:cNvSpPr>
            <a:spLocks noGrp="1"/>
          </p:cNvSpPr>
          <p:nvPr>
            <p:ph type="dt" sz="half" idx="10"/>
          </p:nvPr>
        </p:nvSpPr>
        <p:spPr/>
        <p:txBody>
          <a:bodyPr/>
          <a:lstStyle/>
          <a:p>
            <a:fld id="{52AD982F-C9A6-4CBE-BFB0-FAC4F6595DC4}" type="datetimeFigureOut">
              <a:rPr lang="fr-FR" smtClean="0"/>
              <a:t>26/05/26</a:t>
            </a:fld>
            <a:endParaRPr lang="fr-FR"/>
          </a:p>
        </p:txBody>
      </p:sp>
      <p:sp>
        <p:nvSpPr>
          <p:cNvPr id="3" name="Espace réservé du pied de page 2">
            <a:extLst>
              <a:ext uri="{FF2B5EF4-FFF2-40B4-BE49-F238E27FC236}">
                <a16:creationId xmlns:a16="http://schemas.microsoft.com/office/drawing/2014/main" id="{E51A96C8-A973-1C8B-6ABE-70FDF931655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0586A26-602C-AAB4-9A48-DCB982C5CC93}"/>
              </a:ext>
            </a:extLst>
          </p:cNvPr>
          <p:cNvSpPr>
            <a:spLocks noGrp="1"/>
          </p:cNvSpPr>
          <p:nvPr>
            <p:ph type="sldNum" sz="quarter" idx="12"/>
          </p:nvPr>
        </p:nvSpPr>
        <p:spPr/>
        <p:txBody>
          <a:bodyPr/>
          <a:lstStyle/>
          <a:p>
            <a:fld id="{D519D705-239C-4B32-981C-0924C42F501C}" type="slidenum">
              <a:rPr lang="fr-FR" smtClean="0"/>
              <a:t>‹N°›</a:t>
            </a:fld>
            <a:endParaRPr lang="fr-FR"/>
          </a:p>
        </p:txBody>
      </p:sp>
    </p:spTree>
    <p:extLst>
      <p:ext uri="{BB962C8B-B14F-4D97-AF65-F5344CB8AC3E}">
        <p14:creationId xmlns:p14="http://schemas.microsoft.com/office/powerpoint/2010/main" val="380714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EA9CAC-DEEF-4FD8-CEE4-3FFA860E150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81E1303-1D5C-6694-F60A-DE9FEA84E7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E8D8752-5B94-EE1D-4C67-C13A069F7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CD39C3-9985-1A1A-6711-C253A1D61206}"/>
              </a:ext>
            </a:extLst>
          </p:cNvPr>
          <p:cNvSpPr>
            <a:spLocks noGrp="1"/>
          </p:cNvSpPr>
          <p:nvPr>
            <p:ph type="dt" sz="half" idx="10"/>
          </p:nvPr>
        </p:nvSpPr>
        <p:spPr/>
        <p:txBody>
          <a:bodyPr/>
          <a:lstStyle/>
          <a:p>
            <a:fld id="{52AD982F-C9A6-4CBE-BFB0-FAC4F6595DC4}" type="datetimeFigureOut">
              <a:rPr lang="fr-FR" smtClean="0"/>
              <a:t>26/05/26</a:t>
            </a:fld>
            <a:endParaRPr lang="fr-FR"/>
          </a:p>
        </p:txBody>
      </p:sp>
      <p:sp>
        <p:nvSpPr>
          <p:cNvPr id="6" name="Espace réservé du pied de page 5">
            <a:extLst>
              <a:ext uri="{FF2B5EF4-FFF2-40B4-BE49-F238E27FC236}">
                <a16:creationId xmlns:a16="http://schemas.microsoft.com/office/drawing/2014/main" id="{8F12A416-5140-8060-C524-F6B29C507A1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64814C3-8437-F1D7-11ED-7CD48DFC4210}"/>
              </a:ext>
            </a:extLst>
          </p:cNvPr>
          <p:cNvSpPr>
            <a:spLocks noGrp="1"/>
          </p:cNvSpPr>
          <p:nvPr>
            <p:ph type="sldNum" sz="quarter" idx="12"/>
          </p:nvPr>
        </p:nvSpPr>
        <p:spPr/>
        <p:txBody>
          <a:bodyPr/>
          <a:lstStyle/>
          <a:p>
            <a:fld id="{D519D705-239C-4B32-981C-0924C42F501C}" type="slidenum">
              <a:rPr lang="fr-FR" smtClean="0"/>
              <a:t>‹N°›</a:t>
            </a:fld>
            <a:endParaRPr lang="fr-FR"/>
          </a:p>
        </p:txBody>
      </p:sp>
    </p:spTree>
    <p:extLst>
      <p:ext uri="{BB962C8B-B14F-4D97-AF65-F5344CB8AC3E}">
        <p14:creationId xmlns:p14="http://schemas.microsoft.com/office/powerpoint/2010/main" val="418265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3069-B478-1B31-B5D0-507FF15D81B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A9EEE54-4430-375A-0D43-FFA37115631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151132-B83A-C66C-78A2-2BDF89570BC7}"/>
              </a:ext>
            </a:extLst>
          </p:cNvPr>
          <p:cNvSpPr>
            <a:spLocks noGrp="1"/>
          </p:cNvSpPr>
          <p:nvPr>
            <p:ph type="dt" sz="half" idx="10"/>
          </p:nvPr>
        </p:nvSpPr>
        <p:spPr/>
        <p:txBody>
          <a:bodyPr/>
          <a:lstStyle/>
          <a:p>
            <a:fld id="{AE486AE1-D884-4DB2-B142-1E46A3F01F08}" type="datetimeFigureOut">
              <a:rPr lang="fr-FR" smtClean="0"/>
              <a:t>26/05/26</a:t>
            </a:fld>
            <a:endParaRPr lang="fr-FR"/>
          </a:p>
        </p:txBody>
      </p:sp>
      <p:sp>
        <p:nvSpPr>
          <p:cNvPr id="5" name="Espace réservé du pied de page 4">
            <a:extLst>
              <a:ext uri="{FF2B5EF4-FFF2-40B4-BE49-F238E27FC236}">
                <a16:creationId xmlns:a16="http://schemas.microsoft.com/office/drawing/2014/main" id="{37475408-3DD0-5114-3020-28E5820428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23A4FB-6F44-F69A-616B-9F7A266BE8D9}"/>
              </a:ext>
            </a:extLst>
          </p:cNvPr>
          <p:cNvSpPr>
            <a:spLocks noGrp="1"/>
          </p:cNvSpPr>
          <p:nvPr>
            <p:ph type="sldNum" sz="quarter" idx="12"/>
          </p:nvPr>
        </p:nvSpPr>
        <p:spPr/>
        <p:txBody>
          <a:bodyPr/>
          <a:lstStyle/>
          <a:p>
            <a:fld id="{F7FFF31B-8DE8-46A8-A2B5-CE18808B22C5}" type="slidenum">
              <a:rPr lang="fr-FR" smtClean="0"/>
              <a:t>‹N°›</a:t>
            </a:fld>
            <a:endParaRPr lang="fr-FR"/>
          </a:p>
        </p:txBody>
      </p:sp>
    </p:spTree>
    <p:extLst>
      <p:ext uri="{BB962C8B-B14F-4D97-AF65-F5344CB8AC3E}">
        <p14:creationId xmlns:p14="http://schemas.microsoft.com/office/powerpoint/2010/main" val="9675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FC4EFA-3E48-F0D4-57DE-15369EAC2B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4EF2BB9-639E-90A0-0081-971A29D1C6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1351D68-2C03-41F3-E624-CB45AED32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C9A7F64-2514-69E4-4B81-F375B5AC1EB3}"/>
              </a:ext>
            </a:extLst>
          </p:cNvPr>
          <p:cNvSpPr>
            <a:spLocks noGrp="1"/>
          </p:cNvSpPr>
          <p:nvPr>
            <p:ph type="dt" sz="half" idx="10"/>
          </p:nvPr>
        </p:nvSpPr>
        <p:spPr/>
        <p:txBody>
          <a:bodyPr/>
          <a:lstStyle/>
          <a:p>
            <a:fld id="{52AD982F-C9A6-4CBE-BFB0-FAC4F6595DC4}" type="datetimeFigureOut">
              <a:rPr lang="fr-FR" smtClean="0"/>
              <a:t>26/05/26</a:t>
            </a:fld>
            <a:endParaRPr lang="fr-FR"/>
          </a:p>
        </p:txBody>
      </p:sp>
      <p:sp>
        <p:nvSpPr>
          <p:cNvPr id="6" name="Espace réservé du pied de page 5">
            <a:extLst>
              <a:ext uri="{FF2B5EF4-FFF2-40B4-BE49-F238E27FC236}">
                <a16:creationId xmlns:a16="http://schemas.microsoft.com/office/drawing/2014/main" id="{C17C7CDB-B6E1-832B-E3ED-65D1F15FD66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D3048A-DB9A-DAC1-F535-8E4DBE9AE6DE}"/>
              </a:ext>
            </a:extLst>
          </p:cNvPr>
          <p:cNvSpPr>
            <a:spLocks noGrp="1"/>
          </p:cNvSpPr>
          <p:nvPr>
            <p:ph type="sldNum" sz="quarter" idx="12"/>
          </p:nvPr>
        </p:nvSpPr>
        <p:spPr/>
        <p:txBody>
          <a:bodyPr/>
          <a:lstStyle/>
          <a:p>
            <a:fld id="{D519D705-239C-4B32-981C-0924C42F501C}" type="slidenum">
              <a:rPr lang="fr-FR" smtClean="0"/>
              <a:t>‹N°›</a:t>
            </a:fld>
            <a:endParaRPr lang="fr-FR"/>
          </a:p>
        </p:txBody>
      </p:sp>
    </p:spTree>
    <p:extLst>
      <p:ext uri="{BB962C8B-B14F-4D97-AF65-F5344CB8AC3E}">
        <p14:creationId xmlns:p14="http://schemas.microsoft.com/office/powerpoint/2010/main" val="3048125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4DAC50-5A8E-D7AD-220C-EF09FE0DC86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F5E26ED-EF2E-27E1-51ED-8E57164894F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32F77F-F954-DA62-BE72-4C8424F245FE}"/>
              </a:ext>
            </a:extLst>
          </p:cNvPr>
          <p:cNvSpPr>
            <a:spLocks noGrp="1"/>
          </p:cNvSpPr>
          <p:nvPr>
            <p:ph type="dt" sz="half" idx="10"/>
          </p:nvPr>
        </p:nvSpPr>
        <p:spPr/>
        <p:txBody>
          <a:bodyPr/>
          <a:lstStyle/>
          <a:p>
            <a:fld id="{52AD982F-C9A6-4CBE-BFB0-FAC4F6595DC4}" type="datetimeFigureOut">
              <a:rPr lang="fr-FR" smtClean="0"/>
              <a:t>26/05/26</a:t>
            </a:fld>
            <a:endParaRPr lang="fr-FR"/>
          </a:p>
        </p:txBody>
      </p:sp>
      <p:sp>
        <p:nvSpPr>
          <p:cNvPr id="5" name="Espace réservé du pied de page 4">
            <a:extLst>
              <a:ext uri="{FF2B5EF4-FFF2-40B4-BE49-F238E27FC236}">
                <a16:creationId xmlns:a16="http://schemas.microsoft.com/office/drawing/2014/main" id="{4A793DF5-F103-4076-5095-6E8A69060E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7059D4-257E-E7D0-5DF6-B931612CFFC4}"/>
              </a:ext>
            </a:extLst>
          </p:cNvPr>
          <p:cNvSpPr>
            <a:spLocks noGrp="1"/>
          </p:cNvSpPr>
          <p:nvPr>
            <p:ph type="sldNum" sz="quarter" idx="12"/>
          </p:nvPr>
        </p:nvSpPr>
        <p:spPr/>
        <p:txBody>
          <a:bodyPr/>
          <a:lstStyle/>
          <a:p>
            <a:fld id="{D519D705-239C-4B32-981C-0924C42F501C}" type="slidenum">
              <a:rPr lang="fr-FR" smtClean="0"/>
              <a:t>‹N°›</a:t>
            </a:fld>
            <a:endParaRPr lang="fr-FR"/>
          </a:p>
        </p:txBody>
      </p:sp>
    </p:spTree>
    <p:extLst>
      <p:ext uri="{BB962C8B-B14F-4D97-AF65-F5344CB8AC3E}">
        <p14:creationId xmlns:p14="http://schemas.microsoft.com/office/powerpoint/2010/main" val="3312265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85000F9-ECAE-2EF0-F0AA-4C560E19914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76DFA74-49A5-5418-6463-77D1D1CF4B4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5C2F01-8065-2B28-5221-44A31529B251}"/>
              </a:ext>
            </a:extLst>
          </p:cNvPr>
          <p:cNvSpPr>
            <a:spLocks noGrp="1"/>
          </p:cNvSpPr>
          <p:nvPr>
            <p:ph type="dt" sz="half" idx="10"/>
          </p:nvPr>
        </p:nvSpPr>
        <p:spPr/>
        <p:txBody>
          <a:bodyPr/>
          <a:lstStyle/>
          <a:p>
            <a:fld id="{52AD982F-C9A6-4CBE-BFB0-FAC4F6595DC4}" type="datetimeFigureOut">
              <a:rPr lang="fr-FR" smtClean="0"/>
              <a:t>26/05/26</a:t>
            </a:fld>
            <a:endParaRPr lang="fr-FR"/>
          </a:p>
        </p:txBody>
      </p:sp>
      <p:sp>
        <p:nvSpPr>
          <p:cNvPr id="5" name="Espace réservé du pied de page 4">
            <a:extLst>
              <a:ext uri="{FF2B5EF4-FFF2-40B4-BE49-F238E27FC236}">
                <a16:creationId xmlns:a16="http://schemas.microsoft.com/office/drawing/2014/main" id="{6C97896C-3B91-E18B-41C3-A2183EDC24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6036DB-C081-0E44-B94C-C02758CD44A4}"/>
              </a:ext>
            </a:extLst>
          </p:cNvPr>
          <p:cNvSpPr>
            <a:spLocks noGrp="1"/>
          </p:cNvSpPr>
          <p:nvPr>
            <p:ph type="sldNum" sz="quarter" idx="12"/>
          </p:nvPr>
        </p:nvSpPr>
        <p:spPr/>
        <p:txBody>
          <a:bodyPr/>
          <a:lstStyle/>
          <a:p>
            <a:fld id="{D519D705-239C-4B32-981C-0924C42F501C}" type="slidenum">
              <a:rPr lang="fr-FR" smtClean="0"/>
              <a:t>‹N°›</a:t>
            </a:fld>
            <a:endParaRPr lang="fr-FR"/>
          </a:p>
        </p:txBody>
      </p:sp>
    </p:spTree>
    <p:extLst>
      <p:ext uri="{BB962C8B-B14F-4D97-AF65-F5344CB8AC3E}">
        <p14:creationId xmlns:p14="http://schemas.microsoft.com/office/powerpoint/2010/main" val="415463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3A7850-2AA0-2468-F450-59A3875DC8E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A311204-C079-AFDA-C53F-317175C29B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F718C72-6C99-1DDD-1F9B-26390CB9244F}"/>
              </a:ext>
            </a:extLst>
          </p:cNvPr>
          <p:cNvSpPr>
            <a:spLocks noGrp="1"/>
          </p:cNvSpPr>
          <p:nvPr>
            <p:ph type="dt" sz="half" idx="10"/>
          </p:nvPr>
        </p:nvSpPr>
        <p:spPr/>
        <p:txBody>
          <a:bodyPr/>
          <a:lstStyle/>
          <a:p>
            <a:fld id="{AE486AE1-D884-4DB2-B142-1E46A3F01F08}" type="datetimeFigureOut">
              <a:rPr lang="fr-FR" smtClean="0"/>
              <a:t>26/05/26</a:t>
            </a:fld>
            <a:endParaRPr lang="fr-FR"/>
          </a:p>
        </p:txBody>
      </p:sp>
      <p:sp>
        <p:nvSpPr>
          <p:cNvPr id="5" name="Espace réservé du pied de page 4">
            <a:extLst>
              <a:ext uri="{FF2B5EF4-FFF2-40B4-BE49-F238E27FC236}">
                <a16:creationId xmlns:a16="http://schemas.microsoft.com/office/drawing/2014/main" id="{8CACA035-5144-8065-3A30-852E0964DF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7AB771-B164-FF68-3E81-F77B9DD4E6B9}"/>
              </a:ext>
            </a:extLst>
          </p:cNvPr>
          <p:cNvSpPr>
            <a:spLocks noGrp="1"/>
          </p:cNvSpPr>
          <p:nvPr>
            <p:ph type="sldNum" sz="quarter" idx="12"/>
          </p:nvPr>
        </p:nvSpPr>
        <p:spPr/>
        <p:txBody>
          <a:bodyPr/>
          <a:lstStyle/>
          <a:p>
            <a:fld id="{F7FFF31B-8DE8-46A8-A2B5-CE18808B22C5}" type="slidenum">
              <a:rPr lang="fr-FR" smtClean="0"/>
              <a:t>‹N°›</a:t>
            </a:fld>
            <a:endParaRPr lang="fr-FR"/>
          </a:p>
        </p:txBody>
      </p:sp>
    </p:spTree>
    <p:extLst>
      <p:ext uri="{BB962C8B-B14F-4D97-AF65-F5344CB8AC3E}">
        <p14:creationId xmlns:p14="http://schemas.microsoft.com/office/powerpoint/2010/main" val="349762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69FF2A-E562-4B51-F10E-35B2F18E8C5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349F6C-2CA3-0AFE-02E2-8C45B44F27E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53AC95C-3FA4-F1D2-629E-580782005FC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D26376C-925A-7014-DA63-4B0EF39C4BC5}"/>
              </a:ext>
            </a:extLst>
          </p:cNvPr>
          <p:cNvSpPr>
            <a:spLocks noGrp="1"/>
          </p:cNvSpPr>
          <p:nvPr>
            <p:ph type="dt" sz="half" idx="10"/>
          </p:nvPr>
        </p:nvSpPr>
        <p:spPr/>
        <p:txBody>
          <a:bodyPr/>
          <a:lstStyle/>
          <a:p>
            <a:fld id="{AE486AE1-D884-4DB2-B142-1E46A3F01F08}" type="datetimeFigureOut">
              <a:rPr lang="fr-FR" smtClean="0"/>
              <a:t>26/05/26</a:t>
            </a:fld>
            <a:endParaRPr lang="fr-FR"/>
          </a:p>
        </p:txBody>
      </p:sp>
      <p:sp>
        <p:nvSpPr>
          <p:cNvPr id="6" name="Espace réservé du pied de page 5">
            <a:extLst>
              <a:ext uri="{FF2B5EF4-FFF2-40B4-BE49-F238E27FC236}">
                <a16:creationId xmlns:a16="http://schemas.microsoft.com/office/drawing/2014/main" id="{DDA447BA-75BA-1AD4-284A-188D54165B4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9EAAFB-4D05-F957-B3EE-477FF6C5DAD7}"/>
              </a:ext>
            </a:extLst>
          </p:cNvPr>
          <p:cNvSpPr>
            <a:spLocks noGrp="1"/>
          </p:cNvSpPr>
          <p:nvPr>
            <p:ph type="sldNum" sz="quarter" idx="12"/>
          </p:nvPr>
        </p:nvSpPr>
        <p:spPr/>
        <p:txBody>
          <a:bodyPr/>
          <a:lstStyle/>
          <a:p>
            <a:fld id="{F7FFF31B-8DE8-46A8-A2B5-CE18808B22C5}" type="slidenum">
              <a:rPr lang="fr-FR" smtClean="0"/>
              <a:t>‹N°›</a:t>
            </a:fld>
            <a:endParaRPr lang="fr-FR"/>
          </a:p>
        </p:txBody>
      </p:sp>
    </p:spTree>
    <p:extLst>
      <p:ext uri="{BB962C8B-B14F-4D97-AF65-F5344CB8AC3E}">
        <p14:creationId xmlns:p14="http://schemas.microsoft.com/office/powerpoint/2010/main" val="303852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ED7B79-5BC5-BB69-5F44-8A3B2F3AC22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112E206-71EA-BC58-E284-4A0C2D6645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E7DD368-6212-94C2-9A5D-89888CDF393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266A2B3-E17E-3C6F-435D-A491FA282E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C1E40C1-05D4-B1D7-D33F-223655082AE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CB57621-FC03-CB86-1D31-F0AC7DE95CD1}"/>
              </a:ext>
            </a:extLst>
          </p:cNvPr>
          <p:cNvSpPr>
            <a:spLocks noGrp="1"/>
          </p:cNvSpPr>
          <p:nvPr>
            <p:ph type="dt" sz="half" idx="10"/>
          </p:nvPr>
        </p:nvSpPr>
        <p:spPr/>
        <p:txBody>
          <a:bodyPr/>
          <a:lstStyle/>
          <a:p>
            <a:fld id="{AE486AE1-D884-4DB2-B142-1E46A3F01F08}" type="datetimeFigureOut">
              <a:rPr lang="fr-FR" smtClean="0"/>
              <a:t>26/05/26</a:t>
            </a:fld>
            <a:endParaRPr lang="fr-FR"/>
          </a:p>
        </p:txBody>
      </p:sp>
      <p:sp>
        <p:nvSpPr>
          <p:cNvPr id="8" name="Espace réservé du pied de page 7">
            <a:extLst>
              <a:ext uri="{FF2B5EF4-FFF2-40B4-BE49-F238E27FC236}">
                <a16:creationId xmlns:a16="http://schemas.microsoft.com/office/drawing/2014/main" id="{08205587-6A82-7D65-C9A3-3A82CB4A6A4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9D1759-3300-A421-5D43-B7BBB16216BC}"/>
              </a:ext>
            </a:extLst>
          </p:cNvPr>
          <p:cNvSpPr>
            <a:spLocks noGrp="1"/>
          </p:cNvSpPr>
          <p:nvPr>
            <p:ph type="sldNum" sz="quarter" idx="12"/>
          </p:nvPr>
        </p:nvSpPr>
        <p:spPr/>
        <p:txBody>
          <a:bodyPr/>
          <a:lstStyle/>
          <a:p>
            <a:fld id="{F7FFF31B-8DE8-46A8-A2B5-CE18808B22C5}" type="slidenum">
              <a:rPr lang="fr-FR" smtClean="0"/>
              <a:t>‹N°›</a:t>
            </a:fld>
            <a:endParaRPr lang="fr-FR"/>
          </a:p>
        </p:txBody>
      </p:sp>
    </p:spTree>
    <p:extLst>
      <p:ext uri="{BB962C8B-B14F-4D97-AF65-F5344CB8AC3E}">
        <p14:creationId xmlns:p14="http://schemas.microsoft.com/office/powerpoint/2010/main" val="356170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5838B-22A4-EBDB-97D7-79F917702E9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B6AD68-FF5E-D2DD-84D6-33970E00B328}"/>
              </a:ext>
            </a:extLst>
          </p:cNvPr>
          <p:cNvSpPr>
            <a:spLocks noGrp="1"/>
          </p:cNvSpPr>
          <p:nvPr>
            <p:ph type="dt" sz="half" idx="10"/>
          </p:nvPr>
        </p:nvSpPr>
        <p:spPr/>
        <p:txBody>
          <a:bodyPr/>
          <a:lstStyle/>
          <a:p>
            <a:fld id="{AE486AE1-D884-4DB2-B142-1E46A3F01F08}" type="datetimeFigureOut">
              <a:rPr lang="fr-FR" smtClean="0"/>
              <a:t>26/05/26</a:t>
            </a:fld>
            <a:endParaRPr lang="fr-FR"/>
          </a:p>
        </p:txBody>
      </p:sp>
      <p:sp>
        <p:nvSpPr>
          <p:cNvPr id="4" name="Espace réservé du pied de page 3">
            <a:extLst>
              <a:ext uri="{FF2B5EF4-FFF2-40B4-BE49-F238E27FC236}">
                <a16:creationId xmlns:a16="http://schemas.microsoft.com/office/drawing/2014/main" id="{9D57D707-DCE6-A97B-B8A6-7E0CC99602B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8DA3202-C925-8588-45ED-49850C225FBE}"/>
              </a:ext>
            </a:extLst>
          </p:cNvPr>
          <p:cNvSpPr>
            <a:spLocks noGrp="1"/>
          </p:cNvSpPr>
          <p:nvPr>
            <p:ph type="sldNum" sz="quarter" idx="12"/>
          </p:nvPr>
        </p:nvSpPr>
        <p:spPr/>
        <p:txBody>
          <a:bodyPr/>
          <a:lstStyle/>
          <a:p>
            <a:fld id="{F7FFF31B-8DE8-46A8-A2B5-CE18808B22C5}" type="slidenum">
              <a:rPr lang="fr-FR" smtClean="0"/>
              <a:t>‹N°›</a:t>
            </a:fld>
            <a:endParaRPr lang="fr-FR"/>
          </a:p>
        </p:txBody>
      </p:sp>
    </p:spTree>
    <p:extLst>
      <p:ext uri="{BB962C8B-B14F-4D97-AF65-F5344CB8AC3E}">
        <p14:creationId xmlns:p14="http://schemas.microsoft.com/office/powerpoint/2010/main" val="318542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FED52FC-0ED5-DFBD-0975-EBE0D9771702}"/>
              </a:ext>
            </a:extLst>
          </p:cNvPr>
          <p:cNvSpPr>
            <a:spLocks noGrp="1"/>
          </p:cNvSpPr>
          <p:nvPr>
            <p:ph type="dt" sz="half" idx="10"/>
          </p:nvPr>
        </p:nvSpPr>
        <p:spPr/>
        <p:txBody>
          <a:bodyPr/>
          <a:lstStyle/>
          <a:p>
            <a:fld id="{AE486AE1-D884-4DB2-B142-1E46A3F01F08}" type="datetimeFigureOut">
              <a:rPr lang="fr-FR" smtClean="0"/>
              <a:t>26/05/26</a:t>
            </a:fld>
            <a:endParaRPr lang="fr-FR"/>
          </a:p>
        </p:txBody>
      </p:sp>
      <p:sp>
        <p:nvSpPr>
          <p:cNvPr id="3" name="Espace réservé du pied de page 2">
            <a:extLst>
              <a:ext uri="{FF2B5EF4-FFF2-40B4-BE49-F238E27FC236}">
                <a16:creationId xmlns:a16="http://schemas.microsoft.com/office/drawing/2014/main" id="{FA4BF7C1-DACE-640F-8632-515180962DE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B501BE9-DBDE-101C-FF57-C915DF0EDCA3}"/>
              </a:ext>
            </a:extLst>
          </p:cNvPr>
          <p:cNvSpPr>
            <a:spLocks noGrp="1"/>
          </p:cNvSpPr>
          <p:nvPr>
            <p:ph type="sldNum" sz="quarter" idx="12"/>
          </p:nvPr>
        </p:nvSpPr>
        <p:spPr/>
        <p:txBody>
          <a:bodyPr/>
          <a:lstStyle/>
          <a:p>
            <a:fld id="{F7FFF31B-8DE8-46A8-A2B5-CE18808B22C5}" type="slidenum">
              <a:rPr lang="fr-FR" smtClean="0"/>
              <a:t>‹N°›</a:t>
            </a:fld>
            <a:endParaRPr lang="fr-FR"/>
          </a:p>
        </p:txBody>
      </p:sp>
    </p:spTree>
    <p:extLst>
      <p:ext uri="{BB962C8B-B14F-4D97-AF65-F5344CB8AC3E}">
        <p14:creationId xmlns:p14="http://schemas.microsoft.com/office/powerpoint/2010/main" val="121553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ECE54-6869-D441-BC15-391CDDC10DF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AE4877E-4BE1-87B9-EA1D-C773DA12B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F226468-E167-A326-8219-56D8B49CA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6C4F9D-1260-C142-33E9-A10B5A4B2025}"/>
              </a:ext>
            </a:extLst>
          </p:cNvPr>
          <p:cNvSpPr>
            <a:spLocks noGrp="1"/>
          </p:cNvSpPr>
          <p:nvPr>
            <p:ph type="dt" sz="half" idx="10"/>
          </p:nvPr>
        </p:nvSpPr>
        <p:spPr/>
        <p:txBody>
          <a:bodyPr/>
          <a:lstStyle/>
          <a:p>
            <a:fld id="{AE486AE1-D884-4DB2-B142-1E46A3F01F08}" type="datetimeFigureOut">
              <a:rPr lang="fr-FR" smtClean="0"/>
              <a:t>26/05/26</a:t>
            </a:fld>
            <a:endParaRPr lang="fr-FR"/>
          </a:p>
        </p:txBody>
      </p:sp>
      <p:sp>
        <p:nvSpPr>
          <p:cNvPr id="6" name="Espace réservé du pied de page 5">
            <a:extLst>
              <a:ext uri="{FF2B5EF4-FFF2-40B4-BE49-F238E27FC236}">
                <a16:creationId xmlns:a16="http://schemas.microsoft.com/office/drawing/2014/main" id="{444208FA-3E98-E87A-E7B0-98CF58BB9A7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B0800D-25BB-84F1-8B51-51401AC5F2A9}"/>
              </a:ext>
            </a:extLst>
          </p:cNvPr>
          <p:cNvSpPr>
            <a:spLocks noGrp="1"/>
          </p:cNvSpPr>
          <p:nvPr>
            <p:ph type="sldNum" sz="quarter" idx="12"/>
          </p:nvPr>
        </p:nvSpPr>
        <p:spPr/>
        <p:txBody>
          <a:bodyPr/>
          <a:lstStyle/>
          <a:p>
            <a:fld id="{F7FFF31B-8DE8-46A8-A2B5-CE18808B22C5}" type="slidenum">
              <a:rPr lang="fr-FR" smtClean="0"/>
              <a:t>‹N°›</a:t>
            </a:fld>
            <a:endParaRPr lang="fr-FR"/>
          </a:p>
        </p:txBody>
      </p:sp>
    </p:spTree>
    <p:extLst>
      <p:ext uri="{BB962C8B-B14F-4D97-AF65-F5344CB8AC3E}">
        <p14:creationId xmlns:p14="http://schemas.microsoft.com/office/powerpoint/2010/main" val="237095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F9496-5BB6-643F-D2EC-6B258730C43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EC8EBA2-8193-6FAF-EFDD-D5A7ADDA49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93D0F02-DFC5-99DD-F275-7D1110902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6E58186-A895-02D7-835D-9C866331CD3F}"/>
              </a:ext>
            </a:extLst>
          </p:cNvPr>
          <p:cNvSpPr>
            <a:spLocks noGrp="1"/>
          </p:cNvSpPr>
          <p:nvPr>
            <p:ph type="dt" sz="half" idx="10"/>
          </p:nvPr>
        </p:nvSpPr>
        <p:spPr/>
        <p:txBody>
          <a:bodyPr/>
          <a:lstStyle/>
          <a:p>
            <a:fld id="{AE486AE1-D884-4DB2-B142-1E46A3F01F08}" type="datetimeFigureOut">
              <a:rPr lang="fr-FR" smtClean="0"/>
              <a:t>26/05/26</a:t>
            </a:fld>
            <a:endParaRPr lang="fr-FR"/>
          </a:p>
        </p:txBody>
      </p:sp>
      <p:sp>
        <p:nvSpPr>
          <p:cNvPr id="6" name="Espace réservé du pied de page 5">
            <a:extLst>
              <a:ext uri="{FF2B5EF4-FFF2-40B4-BE49-F238E27FC236}">
                <a16:creationId xmlns:a16="http://schemas.microsoft.com/office/drawing/2014/main" id="{3465093B-8203-2B0D-E5A9-A8FDC960EB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11E61F3-3099-C1A6-3C5A-8661BB27FFE2}"/>
              </a:ext>
            </a:extLst>
          </p:cNvPr>
          <p:cNvSpPr>
            <a:spLocks noGrp="1"/>
          </p:cNvSpPr>
          <p:nvPr>
            <p:ph type="sldNum" sz="quarter" idx="12"/>
          </p:nvPr>
        </p:nvSpPr>
        <p:spPr/>
        <p:txBody>
          <a:bodyPr/>
          <a:lstStyle/>
          <a:p>
            <a:fld id="{F7FFF31B-8DE8-46A8-A2B5-CE18808B22C5}" type="slidenum">
              <a:rPr lang="fr-FR" smtClean="0"/>
              <a:t>‹N°›</a:t>
            </a:fld>
            <a:endParaRPr lang="fr-FR"/>
          </a:p>
        </p:txBody>
      </p:sp>
    </p:spTree>
    <p:extLst>
      <p:ext uri="{BB962C8B-B14F-4D97-AF65-F5344CB8AC3E}">
        <p14:creationId xmlns:p14="http://schemas.microsoft.com/office/powerpoint/2010/main" val="254655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E1A221F-CEF2-F360-EFC1-93D62ADE3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E438561-176D-733D-95A6-79AE35B23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A6EFC2-B246-E310-980E-9B83D6396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486AE1-D884-4DB2-B142-1E46A3F01F08}" type="datetimeFigureOut">
              <a:rPr lang="fr-FR" smtClean="0"/>
              <a:t>26/05/26</a:t>
            </a:fld>
            <a:endParaRPr lang="fr-FR"/>
          </a:p>
        </p:txBody>
      </p:sp>
      <p:sp>
        <p:nvSpPr>
          <p:cNvPr id="5" name="Espace réservé du pied de page 4">
            <a:extLst>
              <a:ext uri="{FF2B5EF4-FFF2-40B4-BE49-F238E27FC236}">
                <a16:creationId xmlns:a16="http://schemas.microsoft.com/office/drawing/2014/main" id="{F07D5A8B-85FF-3A30-F76C-1BEFA8854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C074325-9D13-A1E8-6317-7D579B994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FFF31B-8DE8-46A8-A2B5-CE18808B22C5}" type="slidenum">
              <a:rPr lang="fr-FR" smtClean="0"/>
              <a:t>‹N°›</a:t>
            </a:fld>
            <a:endParaRPr lang="fr-FR"/>
          </a:p>
        </p:txBody>
      </p:sp>
    </p:spTree>
    <p:extLst>
      <p:ext uri="{BB962C8B-B14F-4D97-AF65-F5344CB8AC3E}">
        <p14:creationId xmlns:p14="http://schemas.microsoft.com/office/powerpoint/2010/main" val="3290797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24E7113-891C-0A08-3E8A-132823A7F7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165862E-9BCC-9DAF-599B-BC00BDF08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7C0537-A4F3-C392-069A-45E2B2038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AD982F-C9A6-4CBE-BFB0-FAC4F6595DC4}" type="datetimeFigureOut">
              <a:rPr lang="fr-FR" smtClean="0"/>
              <a:t>26/05/26</a:t>
            </a:fld>
            <a:endParaRPr lang="fr-FR"/>
          </a:p>
        </p:txBody>
      </p:sp>
      <p:sp>
        <p:nvSpPr>
          <p:cNvPr id="5" name="Espace réservé du pied de page 4">
            <a:extLst>
              <a:ext uri="{FF2B5EF4-FFF2-40B4-BE49-F238E27FC236}">
                <a16:creationId xmlns:a16="http://schemas.microsoft.com/office/drawing/2014/main" id="{2B8A0F78-B7A8-4D4E-9148-96C93E3D93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48EB016-46E2-FEB0-82B3-659F7CB54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19D705-239C-4B32-981C-0924C42F501C}" type="slidenum">
              <a:rPr lang="fr-FR" smtClean="0"/>
              <a:t>‹N°›</a:t>
            </a:fld>
            <a:endParaRPr lang="fr-FR"/>
          </a:p>
        </p:txBody>
      </p:sp>
    </p:spTree>
    <p:extLst>
      <p:ext uri="{BB962C8B-B14F-4D97-AF65-F5344CB8AC3E}">
        <p14:creationId xmlns:p14="http://schemas.microsoft.com/office/powerpoint/2010/main" val="2906470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1.sv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26C8A0B-1A7C-7184-94B8-231B72BD3FE6}"/>
              </a:ext>
            </a:extLst>
          </p:cNvPr>
          <p:cNvPicPr>
            <a:picLocks noChangeAspect="1"/>
          </p:cNvPicPr>
          <p:nvPr/>
        </p:nvPicPr>
        <p:blipFill>
          <a:blip r:embed="rId2"/>
          <a:srcRect b="16028"/>
          <a:stretch>
            <a:fillRect/>
          </a:stretch>
        </p:blipFill>
        <p:spPr>
          <a:xfrm>
            <a:off x="0" y="0"/>
            <a:ext cx="12192000" cy="6825251"/>
          </a:xfrm>
          <a:prstGeom prst="rect">
            <a:avLst/>
          </a:prstGeom>
        </p:spPr>
      </p:pic>
      <p:sp>
        <p:nvSpPr>
          <p:cNvPr id="5" name="Rectangle 4">
            <a:extLst>
              <a:ext uri="{FF2B5EF4-FFF2-40B4-BE49-F238E27FC236}">
                <a16:creationId xmlns:a16="http://schemas.microsoft.com/office/drawing/2014/main" id="{C086E2BB-A9BE-F3B4-B08F-65781F553846}"/>
              </a:ext>
            </a:extLst>
          </p:cNvPr>
          <p:cNvSpPr>
            <a:spLocks noGrp="1" noRot="1" noMove="1" noResize="1" noEditPoints="1" noAdjustHandles="1" noChangeArrowheads="1" noChangeShapeType="1"/>
          </p:cNvSpPr>
          <p:nvPr/>
        </p:nvSpPr>
        <p:spPr>
          <a:xfrm>
            <a:off x="0" y="5397"/>
            <a:ext cx="12192000" cy="6858000"/>
          </a:xfrm>
          <a:prstGeom prst="rect">
            <a:avLst/>
          </a:prstGeom>
          <a:solidFill>
            <a:srgbClr val="0910A3">
              <a:alpha val="8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fr-FR" sz="1800" b="1" i="0" u="none" strike="noStrike" kern="1200" cap="all"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8" name="ZoneTexte 7">
            <a:extLst>
              <a:ext uri="{FF2B5EF4-FFF2-40B4-BE49-F238E27FC236}">
                <a16:creationId xmlns:a16="http://schemas.microsoft.com/office/drawing/2014/main" id="{539C1C6E-CDC6-FE00-B421-2257B081C6C9}"/>
              </a:ext>
            </a:extLst>
          </p:cNvPr>
          <p:cNvSpPr txBox="1"/>
          <p:nvPr/>
        </p:nvSpPr>
        <p:spPr>
          <a:xfrm>
            <a:off x="2590801" y="735765"/>
            <a:ext cx="60960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DISTRICT DU PUY-DE-DÔME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1800" b="1" i="0" u="none" strike="noStrike" kern="1200" cap="all" spc="0" normalizeH="0" baseline="0" noProof="0" dirty="0">
                <a:ln>
                  <a:noFill/>
                </a:ln>
                <a:solidFill>
                  <a:srgbClr val="E8112D"/>
                </a:solidFill>
                <a:effectLst/>
                <a:uLnTx/>
                <a:uFillTx/>
                <a:latin typeface="Montserrat" panose="00000500000000000000" pitchFamily="2" charset="0"/>
                <a:ea typeface="+mn-ea"/>
                <a:cs typeface="+mn-cs"/>
              </a:rPr>
            </a:b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1F32F2F5-85FA-7CE0-55E7-4F1C3ECE1D79}"/>
              </a:ext>
            </a:extLst>
          </p:cNvPr>
          <p:cNvSpPr/>
          <p:nvPr/>
        </p:nvSpPr>
        <p:spPr>
          <a:xfrm>
            <a:off x="1074899" y="1807490"/>
            <a:ext cx="87086" cy="325482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ZoneTexte 9">
            <a:extLst>
              <a:ext uri="{FF2B5EF4-FFF2-40B4-BE49-F238E27FC236}">
                <a16:creationId xmlns:a16="http://schemas.microsoft.com/office/drawing/2014/main" id="{319DF74E-FFA6-CF83-9A8C-D5A1FBCC494A}"/>
              </a:ext>
            </a:extLst>
          </p:cNvPr>
          <p:cNvSpPr txBox="1"/>
          <p:nvPr/>
        </p:nvSpPr>
        <p:spPr>
          <a:xfrm>
            <a:off x="1605641" y="2169577"/>
            <a:ext cx="1046661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all" spc="0" normalizeH="0" baseline="0" noProof="0" dirty="0">
                <a:ln>
                  <a:noFill/>
                </a:ln>
                <a:solidFill>
                  <a:srgbClr val="FFFFFF"/>
                </a:solidFill>
                <a:effectLst/>
                <a:uLnTx/>
                <a:uFillTx/>
                <a:latin typeface="Montserrat" panose="00000500000000000000" pitchFamily="2" charset="0"/>
                <a:ea typeface="+mn-ea"/>
                <a:cs typeface="+mn-cs"/>
              </a:rPr>
              <a:t>PROJET </a:t>
            </a:r>
            <a:r>
              <a:rPr lang="fr-FR" sz="4800" b="1" cap="all" dirty="0">
                <a:solidFill>
                  <a:srgbClr val="FFFFFF"/>
                </a:solidFill>
                <a:latin typeface="Montserrat" panose="00000500000000000000" pitchFamily="2" charset="0"/>
              </a:rPr>
              <a:t>réforme </a:t>
            </a:r>
            <a:r>
              <a:rPr kumimoji="0" lang="fr-FR" sz="4800" b="1" i="0" u="none" strike="noStrike" kern="1200" cap="all" spc="0" normalizeH="0" baseline="0" noProof="0" dirty="0">
                <a:ln>
                  <a:noFill/>
                </a:ln>
                <a:solidFill>
                  <a:srgbClr val="FFFFFF"/>
                </a:solidFill>
                <a:effectLst/>
                <a:uLnTx/>
                <a:uFillTx/>
                <a:latin typeface="Montserrat" panose="00000500000000000000" pitchFamily="2" charset="0"/>
                <a:ea typeface="+mn-ea"/>
                <a:cs typeface="+mn-cs"/>
              </a:rPr>
              <a:t> </a:t>
            </a:r>
            <a:r>
              <a:rPr kumimoji="0" lang="fr-FR" sz="4800" b="1" i="0" u="none" strike="noStrike" kern="1200" cap="all" spc="0" normalizeH="0" baseline="0" noProof="0" dirty="0">
                <a:ln>
                  <a:noFill/>
                </a:ln>
                <a:solidFill>
                  <a:srgbClr val="EFC515"/>
                </a:solidFill>
                <a:effectLst/>
                <a:uLnTx/>
                <a:uFillTx/>
                <a:latin typeface="Montserrat" panose="00000500000000000000" pitchFamily="2" charset="0"/>
                <a:ea typeface="+mn-ea"/>
                <a:cs typeface="+mn-cs"/>
              </a:rPr>
              <a:t>U1</a:t>
            </a:r>
            <a:r>
              <a:rPr kumimoji="0" lang="fr-FR" sz="4800" b="1" i="0" u="none" strike="noStrike" kern="1200" cap="all" spc="0" normalizeH="0" baseline="0" noProof="0" dirty="0">
                <a:ln>
                  <a:noFill/>
                </a:ln>
                <a:solidFill>
                  <a:schemeClr val="bg1"/>
                </a:solidFill>
                <a:effectLst/>
                <a:uLnTx/>
                <a:uFillTx/>
                <a:latin typeface="Montserrat" panose="00000500000000000000" pitchFamily="2" charset="0"/>
                <a:ea typeface="+mn-ea"/>
                <a:cs typeface="+mn-cs"/>
              </a:rPr>
              <a:t>5-</a:t>
            </a:r>
            <a:r>
              <a:rPr kumimoji="0" lang="fr-FR" sz="4800" b="1" i="0" u="none" strike="noStrike" kern="1200" cap="all" spc="0" normalizeH="0" baseline="0" noProof="0" dirty="0">
                <a:ln>
                  <a:noFill/>
                </a:ln>
                <a:solidFill>
                  <a:srgbClr val="EFC515"/>
                </a:solidFill>
                <a:effectLst/>
                <a:uLnTx/>
                <a:uFillTx/>
                <a:latin typeface="Montserrat" panose="00000500000000000000" pitchFamily="2" charset="0"/>
                <a:ea typeface="+mn-ea"/>
                <a:cs typeface="+mn-cs"/>
              </a:rPr>
              <a:t>U1</a:t>
            </a:r>
            <a:r>
              <a:rPr kumimoji="0" lang="fr-FR" sz="4800" b="1" i="0" u="none" strike="noStrike" kern="1200" cap="all" spc="0" normalizeH="0" baseline="0" noProof="0" dirty="0">
                <a:ln>
                  <a:noFill/>
                </a:ln>
                <a:solidFill>
                  <a:schemeClr val="bg1"/>
                </a:solidFill>
                <a:effectLst/>
                <a:uLnTx/>
                <a:uFillTx/>
                <a:latin typeface="Montserrat" panose="00000500000000000000" pitchFamily="2" charset="0"/>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14" name="Groupe 13">
            <a:extLst>
              <a:ext uri="{FF2B5EF4-FFF2-40B4-BE49-F238E27FC236}">
                <a16:creationId xmlns:a16="http://schemas.microsoft.com/office/drawing/2014/main" id="{5FB63162-BC2C-F784-DF1C-BC6D993835A9}"/>
              </a:ext>
            </a:extLst>
          </p:cNvPr>
          <p:cNvGrpSpPr/>
          <p:nvPr/>
        </p:nvGrpSpPr>
        <p:grpSpPr>
          <a:xfrm>
            <a:off x="402770" y="4692297"/>
            <a:ext cx="108858" cy="2154818"/>
            <a:chOff x="1371599" y="4833258"/>
            <a:chExt cx="195944" cy="2024742"/>
          </a:xfrm>
        </p:grpSpPr>
        <p:sp>
          <p:nvSpPr>
            <p:cNvPr id="11" name="Rectangle 10">
              <a:extLst>
                <a:ext uri="{FF2B5EF4-FFF2-40B4-BE49-F238E27FC236}">
                  <a16:creationId xmlns:a16="http://schemas.microsoft.com/office/drawing/2014/main" id="{F0528C61-8006-1297-CAF1-59A99F6E8FD0}"/>
                </a:ext>
              </a:extLst>
            </p:cNvPr>
            <p:cNvSpPr/>
            <p:nvPr/>
          </p:nvSpPr>
          <p:spPr>
            <a:xfrm>
              <a:off x="1371599" y="6183086"/>
              <a:ext cx="195943" cy="674914"/>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7F5B7AD-0FCD-E980-66A5-509B3D806EAA}"/>
                </a:ext>
              </a:extLst>
            </p:cNvPr>
            <p:cNvSpPr/>
            <p:nvPr/>
          </p:nvSpPr>
          <p:spPr>
            <a:xfrm>
              <a:off x="1371600" y="5508172"/>
              <a:ext cx="195943" cy="6749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C7237625-4FF3-DD7E-4204-C0323AC453F3}"/>
                </a:ext>
              </a:extLst>
            </p:cNvPr>
            <p:cNvSpPr/>
            <p:nvPr/>
          </p:nvSpPr>
          <p:spPr>
            <a:xfrm>
              <a:off x="1371600" y="4833258"/>
              <a:ext cx="195943" cy="674914"/>
            </a:xfrm>
            <a:prstGeom prst="rect">
              <a:avLst/>
            </a:prstGeom>
            <a:solidFill>
              <a:srgbClr val="000099"/>
            </a:solidFill>
            <a:ln>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17" name="ZoneTexte 16">
            <a:extLst>
              <a:ext uri="{FF2B5EF4-FFF2-40B4-BE49-F238E27FC236}">
                <a16:creationId xmlns:a16="http://schemas.microsoft.com/office/drawing/2014/main" id="{0CBEACFC-C20C-73AC-FFF3-DB624B38FCB8}"/>
              </a:ext>
            </a:extLst>
          </p:cNvPr>
          <p:cNvSpPr txBox="1"/>
          <p:nvPr/>
        </p:nvSpPr>
        <p:spPr>
          <a:xfrm>
            <a:off x="1605642" y="1867986"/>
            <a:ext cx="49312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ptos" panose="02110004020202020204"/>
                <a:ea typeface="+mn-ea"/>
                <a:cs typeface="+mn-cs"/>
              </a:rPr>
              <a:t>COMMISSION DES  JEUNES</a:t>
            </a:r>
          </a:p>
        </p:txBody>
      </p:sp>
      <p:sp>
        <p:nvSpPr>
          <p:cNvPr id="18" name="ZoneTexte 17">
            <a:extLst>
              <a:ext uri="{FF2B5EF4-FFF2-40B4-BE49-F238E27FC236}">
                <a16:creationId xmlns:a16="http://schemas.microsoft.com/office/drawing/2014/main" id="{9F671384-162E-C041-9B7A-C0CE308C26A3}"/>
              </a:ext>
            </a:extLst>
          </p:cNvPr>
          <p:cNvSpPr txBox="1"/>
          <p:nvPr/>
        </p:nvSpPr>
        <p:spPr>
          <a:xfrm>
            <a:off x="1605640" y="3208609"/>
            <a:ext cx="77778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Sécuriser le parcours des jeunes joueurs en préformation</a:t>
            </a: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8" name="Graphique 27" descr="Calendrier journalier avec un remplissage uni">
            <a:extLst>
              <a:ext uri="{FF2B5EF4-FFF2-40B4-BE49-F238E27FC236}">
                <a16:creationId xmlns:a16="http://schemas.microsoft.com/office/drawing/2014/main" id="{246BB7A8-DA96-3F36-3E76-606B153596E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18442" y="5472563"/>
            <a:ext cx="914400" cy="914400"/>
          </a:xfrm>
          <a:prstGeom prst="rect">
            <a:avLst/>
          </a:prstGeom>
        </p:spPr>
      </p:pic>
      <p:pic>
        <p:nvPicPr>
          <p:cNvPr id="3" name="Image 2">
            <a:extLst>
              <a:ext uri="{FF2B5EF4-FFF2-40B4-BE49-F238E27FC236}">
                <a16:creationId xmlns:a16="http://schemas.microsoft.com/office/drawing/2014/main" id="{ECB9906D-4FA4-A7F4-90CA-4A58EFB38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93" y="32749"/>
            <a:ext cx="2857498" cy="1904999"/>
          </a:xfrm>
          <a:prstGeom prst="rect">
            <a:avLst/>
          </a:prstGeom>
        </p:spPr>
      </p:pic>
    </p:spTree>
    <p:extLst>
      <p:ext uri="{BB962C8B-B14F-4D97-AF65-F5344CB8AC3E}">
        <p14:creationId xmlns:p14="http://schemas.microsoft.com/office/powerpoint/2010/main" val="207131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5FC77-5019-31AD-DB1F-A638C6B01EA0}"/>
            </a:ext>
          </a:extLst>
        </p:cNvPr>
        <p:cNvGrpSpPr/>
        <p:nvPr/>
      </p:nvGrpSpPr>
      <p:grpSpPr>
        <a:xfrm>
          <a:off x="0" y="0"/>
          <a:ext cx="0" cy="0"/>
          <a:chOff x="0" y="0"/>
          <a:chExt cx="0" cy="0"/>
        </a:xfrm>
      </p:grpSpPr>
      <p:grpSp>
        <p:nvGrpSpPr>
          <p:cNvPr id="4" name="Groupe 3">
            <a:extLst>
              <a:ext uri="{FF2B5EF4-FFF2-40B4-BE49-F238E27FC236}">
                <a16:creationId xmlns:a16="http://schemas.microsoft.com/office/drawing/2014/main" id="{ADECB57A-8F6C-60AE-7D8B-D9A4FC8D26DE}"/>
              </a:ext>
            </a:extLst>
          </p:cNvPr>
          <p:cNvGrpSpPr/>
          <p:nvPr/>
        </p:nvGrpSpPr>
        <p:grpSpPr>
          <a:xfrm rot="16200000" flipH="1">
            <a:off x="5873833" y="-5887192"/>
            <a:ext cx="444336" cy="12192002"/>
            <a:chOff x="678879" y="4833258"/>
            <a:chExt cx="888663" cy="2024742"/>
          </a:xfrm>
        </p:grpSpPr>
        <p:sp>
          <p:nvSpPr>
            <p:cNvPr id="5" name="Rectangle 4">
              <a:extLst>
                <a:ext uri="{FF2B5EF4-FFF2-40B4-BE49-F238E27FC236}">
                  <a16:creationId xmlns:a16="http://schemas.microsoft.com/office/drawing/2014/main" id="{B473EDBA-6CEF-C5C5-D613-7501F409385D}"/>
                </a:ext>
              </a:extLst>
            </p:cNvPr>
            <p:cNvSpPr>
              <a:spLocks/>
            </p:cNvSpPr>
            <p:nvPr/>
          </p:nvSpPr>
          <p:spPr>
            <a:xfrm>
              <a:off x="678879" y="6183086"/>
              <a:ext cx="195942" cy="674914"/>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A2C0049-65C0-E81F-DE15-2C55F9577A72}"/>
                </a:ext>
              </a:extLst>
            </p:cNvPr>
            <p:cNvSpPr/>
            <p:nvPr/>
          </p:nvSpPr>
          <p:spPr>
            <a:xfrm>
              <a:off x="1476104" y="5508172"/>
              <a:ext cx="91438" cy="6749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5A3A53D6-08B7-E9CB-EFAD-1CFF9828FB6B}"/>
                </a:ext>
              </a:extLst>
            </p:cNvPr>
            <p:cNvSpPr/>
            <p:nvPr/>
          </p:nvSpPr>
          <p:spPr>
            <a:xfrm flipH="1">
              <a:off x="705597" y="4833258"/>
              <a:ext cx="195944" cy="674914"/>
            </a:xfrm>
            <a:prstGeom prst="rect">
              <a:avLst/>
            </a:prstGeom>
            <a:pattFill prst="pct50">
              <a:fgClr>
                <a:srgbClr val="0910A3"/>
              </a:fgClr>
              <a:bgClr>
                <a:srgbClr val="00206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 name="ZoneTexte 9">
            <a:extLst>
              <a:ext uri="{FF2B5EF4-FFF2-40B4-BE49-F238E27FC236}">
                <a16:creationId xmlns:a16="http://schemas.microsoft.com/office/drawing/2014/main" id="{70B6BB2F-53E9-62AB-1022-E51349DDDA4D}"/>
              </a:ext>
            </a:extLst>
          </p:cNvPr>
          <p:cNvSpPr txBox="1"/>
          <p:nvPr/>
        </p:nvSpPr>
        <p:spPr>
          <a:xfrm>
            <a:off x="8220585" y="6365170"/>
            <a:ext cx="3532909" cy="307777"/>
          </a:xfrm>
          <a:prstGeom prst="rect">
            <a:avLst/>
          </a:prstGeom>
          <a:noFill/>
        </p:spPr>
        <p:txBody>
          <a:bodyPr wrap="square" rtlCol="0">
            <a:spAutoFit/>
          </a:bodyPr>
          <a:lstStyle/>
          <a:p>
            <a:r>
              <a:rPr lang="fr-FR" sz="1400" dirty="0">
                <a:latin typeface="Montserrat" panose="00000500000000000000" pitchFamily="2" charset="0"/>
              </a:rPr>
              <a:t>COMMISSION DES JEUNES</a:t>
            </a:r>
          </a:p>
        </p:txBody>
      </p:sp>
      <p:grpSp>
        <p:nvGrpSpPr>
          <p:cNvPr id="26" name="Groupe 25">
            <a:extLst>
              <a:ext uri="{FF2B5EF4-FFF2-40B4-BE49-F238E27FC236}">
                <a16:creationId xmlns:a16="http://schemas.microsoft.com/office/drawing/2014/main" id="{E425F65D-1B3E-AA47-89B3-5914FBA4D4D9}"/>
              </a:ext>
            </a:extLst>
          </p:cNvPr>
          <p:cNvGrpSpPr/>
          <p:nvPr/>
        </p:nvGrpSpPr>
        <p:grpSpPr>
          <a:xfrm>
            <a:off x="0" y="430977"/>
            <a:ext cx="12191999" cy="1198760"/>
            <a:chOff x="0" y="188658"/>
            <a:chExt cx="12191999" cy="1351780"/>
          </a:xfrm>
        </p:grpSpPr>
        <p:grpSp>
          <p:nvGrpSpPr>
            <p:cNvPr id="14" name="Groupe 13">
              <a:extLst>
                <a:ext uri="{FF2B5EF4-FFF2-40B4-BE49-F238E27FC236}">
                  <a16:creationId xmlns:a16="http://schemas.microsoft.com/office/drawing/2014/main" id="{C22BF109-3A41-EF9E-8E0E-531A3D019015}"/>
                </a:ext>
              </a:extLst>
            </p:cNvPr>
            <p:cNvGrpSpPr/>
            <p:nvPr/>
          </p:nvGrpSpPr>
          <p:grpSpPr>
            <a:xfrm>
              <a:off x="96102" y="188658"/>
              <a:ext cx="11943498" cy="1351780"/>
              <a:chOff x="381743" y="1316657"/>
              <a:chExt cx="11432969" cy="997505"/>
            </a:xfrm>
          </p:grpSpPr>
          <p:sp>
            <p:nvSpPr>
              <p:cNvPr id="16" name="Rectangle : coins arrondis 15">
                <a:extLst>
                  <a:ext uri="{FF2B5EF4-FFF2-40B4-BE49-F238E27FC236}">
                    <a16:creationId xmlns:a16="http://schemas.microsoft.com/office/drawing/2014/main" id="{1B1726BB-AB8C-B8E5-F6EC-88F533E4E5A3}"/>
                  </a:ext>
                </a:extLst>
              </p:cNvPr>
              <p:cNvSpPr/>
              <p:nvPr/>
            </p:nvSpPr>
            <p:spPr>
              <a:xfrm>
                <a:off x="381743" y="1316657"/>
                <a:ext cx="11432969" cy="997505"/>
              </a:xfrm>
              <a:prstGeom prst="roundRect">
                <a:avLst/>
              </a:prstGeom>
              <a:solidFill>
                <a:schemeClr val="bg1"/>
              </a:solidFill>
              <a:ln>
                <a:noFill/>
              </a:ln>
              <a:effectLst>
                <a:outerShdw blurRad="50800" dist="38100" dir="8100000" algn="tr" rotWithShape="0">
                  <a:srgbClr val="00009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200" b="1" dirty="0">
                  <a:solidFill>
                    <a:schemeClr val="tx1"/>
                  </a:solidFill>
                  <a:latin typeface="Montserrat" panose="00000500000000000000" pitchFamily="2" charset="0"/>
                </a:endParaRPr>
              </a:p>
            </p:txBody>
          </p:sp>
          <p:sp>
            <p:nvSpPr>
              <p:cNvPr id="22" name="ZoneTexte 21">
                <a:extLst>
                  <a:ext uri="{FF2B5EF4-FFF2-40B4-BE49-F238E27FC236}">
                    <a16:creationId xmlns:a16="http://schemas.microsoft.com/office/drawing/2014/main" id="{64232C14-075D-E3C9-D7DC-AE367B164162}"/>
                  </a:ext>
                </a:extLst>
              </p:cNvPr>
              <p:cNvSpPr txBox="1"/>
              <p:nvPr/>
            </p:nvSpPr>
            <p:spPr>
              <a:xfrm>
                <a:off x="589561" y="1403121"/>
                <a:ext cx="10951275" cy="338554"/>
              </a:xfrm>
              <a:prstGeom prst="rect">
                <a:avLst/>
              </a:prstGeom>
              <a:noFill/>
            </p:spPr>
            <p:txBody>
              <a:bodyPr wrap="square">
                <a:spAutoFit/>
              </a:bodyPr>
              <a:lstStyle/>
              <a:p>
                <a:pPr algn="just"/>
                <a:endParaRPr lang="fr-FR" sz="1600" dirty="0"/>
              </a:p>
            </p:txBody>
          </p:sp>
        </p:grpSp>
        <p:sp>
          <p:nvSpPr>
            <p:cNvPr id="13" name="ZoneTexte 12">
              <a:extLst>
                <a:ext uri="{FF2B5EF4-FFF2-40B4-BE49-F238E27FC236}">
                  <a16:creationId xmlns:a16="http://schemas.microsoft.com/office/drawing/2014/main" id="{D15B9F49-9063-F01F-F4A3-4E30F867F61C}"/>
                </a:ext>
              </a:extLst>
            </p:cNvPr>
            <p:cNvSpPr txBox="1"/>
            <p:nvPr/>
          </p:nvSpPr>
          <p:spPr>
            <a:xfrm>
              <a:off x="0" y="258406"/>
              <a:ext cx="12191999" cy="1043876"/>
            </a:xfrm>
            <a:prstGeom prst="rect">
              <a:avLst/>
            </a:prstGeom>
            <a:noFill/>
          </p:spPr>
          <p:txBody>
            <a:bodyPr wrap="square">
              <a:spAutoFit/>
            </a:bodyPr>
            <a:lstStyle/>
            <a:p>
              <a:pPr algn="ctr">
                <a:spcAft>
                  <a:spcPts val="1875"/>
                </a:spcAft>
                <a:buNone/>
              </a:pPr>
              <a:r>
                <a:rPr lang="fr-FR" b="1" i="0" cap="all" dirty="0">
                  <a:solidFill>
                    <a:srgbClr val="000099"/>
                  </a:solidFill>
                  <a:effectLst/>
                  <a:latin typeface="Montserrat" panose="00000500000000000000" pitchFamily="2" charset="0"/>
                </a:rPr>
                <a:t>Fonctionnement ACTUEL U14-U15</a:t>
              </a:r>
            </a:p>
            <a:p>
              <a:pPr algn="ctr">
                <a:spcAft>
                  <a:spcPts val="1875"/>
                </a:spcAft>
                <a:buNone/>
              </a:pPr>
              <a:r>
                <a:rPr lang="fr-FR" sz="1400" b="1" dirty="0">
                  <a:solidFill>
                    <a:schemeClr val="bg2">
                      <a:lumMod val="50000"/>
                    </a:schemeClr>
                  </a:solidFill>
                  <a:latin typeface="Montserrat" panose="00000500000000000000" pitchFamily="2" charset="0"/>
                </a:rPr>
                <a:t>Structure actuelle :</a:t>
              </a:r>
              <a:r>
                <a:rPr lang="fr-FR" sz="1400" dirty="0">
                  <a:solidFill>
                    <a:schemeClr val="bg2">
                      <a:lumMod val="50000"/>
                    </a:schemeClr>
                  </a:solidFill>
                  <a:latin typeface="Montserrat" panose="00000500000000000000" pitchFamily="2" charset="0"/>
                </a:rPr>
                <a:t> Le championnat U14-U15 est composé de 4 divisions (D1, D2, D3, D4) avec un système de montées et descentes entre les niveaux. Les équipes de D3 et D4 s'y qualifient par une phase de brassage en début de saison.</a:t>
              </a:r>
              <a:endParaRPr lang="fr-FR" sz="1400" b="0" i="0" dirty="0">
                <a:solidFill>
                  <a:schemeClr val="bg2">
                    <a:lumMod val="50000"/>
                  </a:schemeClr>
                </a:solidFill>
                <a:effectLst/>
                <a:latin typeface="Montserrat" panose="00000500000000000000" pitchFamily="2" charset="0"/>
              </a:endParaRPr>
            </a:p>
          </p:txBody>
        </p:sp>
      </p:grpSp>
      <p:pic>
        <p:nvPicPr>
          <p:cNvPr id="30" name="Graphique 29" descr="Calendrier journalier avec un remplissage uni">
            <a:extLst>
              <a:ext uri="{FF2B5EF4-FFF2-40B4-BE49-F238E27FC236}">
                <a16:creationId xmlns:a16="http://schemas.microsoft.com/office/drawing/2014/main" id="{2ACA8CC5-040B-6947-5FB5-5184C2F0B17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290" y="6304916"/>
            <a:ext cx="617754" cy="617754"/>
          </a:xfrm>
          <a:prstGeom prst="rect">
            <a:avLst/>
          </a:prstGeom>
        </p:spPr>
      </p:pic>
      <p:sp>
        <p:nvSpPr>
          <p:cNvPr id="31" name="ZoneTexte 30">
            <a:extLst>
              <a:ext uri="{FF2B5EF4-FFF2-40B4-BE49-F238E27FC236}">
                <a16:creationId xmlns:a16="http://schemas.microsoft.com/office/drawing/2014/main" id="{5FE7AF42-68AF-91A9-5A4B-65ECF117AFC3}"/>
              </a:ext>
            </a:extLst>
          </p:cNvPr>
          <p:cNvSpPr txBox="1"/>
          <p:nvPr/>
        </p:nvSpPr>
        <p:spPr>
          <a:xfrm>
            <a:off x="713857" y="6505800"/>
            <a:ext cx="1595251" cy="307777"/>
          </a:xfrm>
          <a:prstGeom prst="rect">
            <a:avLst/>
          </a:prstGeom>
          <a:noFill/>
        </p:spPr>
        <p:txBody>
          <a:bodyPr wrap="square" rtlCol="0">
            <a:spAutoFit/>
          </a:bodyPr>
          <a:lstStyle/>
          <a:p>
            <a:r>
              <a:rPr lang="fr-FR" sz="1400" b="1" dirty="0">
                <a:solidFill>
                  <a:schemeClr val="bg1"/>
                </a:solidFill>
                <a:latin typeface="Montserrat" panose="00000500000000000000" pitchFamily="2" charset="0"/>
              </a:rPr>
              <a:t>Saison N/N+1</a:t>
            </a:r>
          </a:p>
        </p:txBody>
      </p:sp>
      <p:pic>
        <p:nvPicPr>
          <p:cNvPr id="33" name="Image 32">
            <a:extLst>
              <a:ext uri="{FF2B5EF4-FFF2-40B4-BE49-F238E27FC236}">
                <a16:creationId xmlns:a16="http://schemas.microsoft.com/office/drawing/2014/main" id="{A74C8060-4A9B-31F8-FDAE-5284A868AE98}"/>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850268" y="5940806"/>
            <a:ext cx="1513361" cy="1008908"/>
          </a:xfrm>
          <a:prstGeom prst="rect">
            <a:avLst/>
          </a:prstGeom>
        </p:spPr>
      </p:pic>
      <p:grpSp>
        <p:nvGrpSpPr>
          <p:cNvPr id="32" name="Groupe 31">
            <a:extLst>
              <a:ext uri="{FF2B5EF4-FFF2-40B4-BE49-F238E27FC236}">
                <a16:creationId xmlns:a16="http://schemas.microsoft.com/office/drawing/2014/main" id="{30D7FC36-F400-7FE9-7893-C6B2B159F3B4}"/>
              </a:ext>
            </a:extLst>
          </p:cNvPr>
          <p:cNvGrpSpPr/>
          <p:nvPr/>
        </p:nvGrpSpPr>
        <p:grpSpPr>
          <a:xfrm>
            <a:off x="303923" y="1673859"/>
            <a:ext cx="8667246" cy="617755"/>
            <a:chOff x="96102" y="1840117"/>
            <a:chExt cx="8667246" cy="617755"/>
          </a:xfrm>
        </p:grpSpPr>
        <p:sp>
          <p:nvSpPr>
            <p:cNvPr id="3" name="ZoneTexte 2">
              <a:extLst>
                <a:ext uri="{FF2B5EF4-FFF2-40B4-BE49-F238E27FC236}">
                  <a16:creationId xmlns:a16="http://schemas.microsoft.com/office/drawing/2014/main" id="{182448E9-CE46-7D97-E5F8-1AC47E1745B4}"/>
                </a:ext>
              </a:extLst>
            </p:cNvPr>
            <p:cNvSpPr txBox="1"/>
            <p:nvPr/>
          </p:nvSpPr>
          <p:spPr>
            <a:xfrm>
              <a:off x="713857" y="2049653"/>
              <a:ext cx="8049491" cy="307777"/>
            </a:xfrm>
            <a:prstGeom prst="rect">
              <a:avLst/>
            </a:prstGeom>
            <a:noFill/>
          </p:spPr>
          <p:txBody>
            <a:bodyPr wrap="square">
              <a:spAutoFit/>
            </a:bodyPr>
            <a:lstStyle/>
            <a:p>
              <a:r>
                <a:rPr lang="fr-FR" sz="1400" b="1" i="0" dirty="0">
                  <a:solidFill>
                    <a:srgbClr val="1A365D"/>
                  </a:solidFill>
                  <a:effectLst/>
                  <a:latin typeface="Montserrat" panose="00000500000000000000" pitchFamily="2" charset="0"/>
                </a:rPr>
                <a:t>Composition des divisions et système de montées/descentes</a:t>
              </a:r>
              <a:endParaRPr lang="fr-FR" sz="1400" dirty="0">
                <a:latin typeface="Montserrat" panose="00000500000000000000" pitchFamily="2" charset="0"/>
              </a:endParaRPr>
            </a:p>
          </p:txBody>
        </p:sp>
        <p:pic>
          <p:nvPicPr>
            <p:cNvPr id="12" name="Graphique 11" descr="Gestion contour">
              <a:extLst>
                <a:ext uri="{FF2B5EF4-FFF2-40B4-BE49-F238E27FC236}">
                  <a16:creationId xmlns:a16="http://schemas.microsoft.com/office/drawing/2014/main" id="{8BA5E7AD-9F5E-2A8C-DAE2-A71C4DC5BA6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6102" y="1840117"/>
              <a:ext cx="617755" cy="617755"/>
            </a:xfrm>
            <a:prstGeom prst="rect">
              <a:avLst/>
            </a:prstGeom>
          </p:spPr>
        </p:pic>
      </p:grpSp>
      <p:graphicFrame>
        <p:nvGraphicFramePr>
          <p:cNvPr id="34" name="Tableau 33">
            <a:extLst>
              <a:ext uri="{FF2B5EF4-FFF2-40B4-BE49-F238E27FC236}">
                <a16:creationId xmlns:a16="http://schemas.microsoft.com/office/drawing/2014/main" id="{0AF9EBE1-7AD7-6483-E714-7E1FE6D4284D}"/>
              </a:ext>
            </a:extLst>
          </p:cNvPr>
          <p:cNvGraphicFramePr>
            <a:graphicFrameLocks noGrp="1"/>
          </p:cNvGraphicFramePr>
          <p:nvPr>
            <p:extLst>
              <p:ext uri="{D42A27DB-BD31-4B8C-83A1-F6EECF244321}">
                <p14:modId xmlns:p14="http://schemas.microsoft.com/office/powerpoint/2010/main" val="98511728"/>
              </p:ext>
            </p:extLst>
          </p:nvPr>
        </p:nvGraphicFramePr>
        <p:xfrm>
          <a:off x="900543" y="2444830"/>
          <a:ext cx="10390912" cy="3399091"/>
        </p:xfrm>
        <a:graphic>
          <a:graphicData uri="http://schemas.openxmlformats.org/drawingml/2006/table">
            <a:tbl>
              <a:tblPr firstRow="1" bandRow="1">
                <a:tableStyleId>{D27102A9-8310-4765-A935-A1911B00CA55}</a:tableStyleId>
              </a:tblPr>
              <a:tblGrid>
                <a:gridCol w="1484416">
                  <a:extLst>
                    <a:ext uri="{9D8B030D-6E8A-4147-A177-3AD203B41FA5}">
                      <a16:colId xmlns:a16="http://schemas.microsoft.com/office/drawing/2014/main" val="873324278"/>
                    </a:ext>
                  </a:extLst>
                </a:gridCol>
                <a:gridCol w="1484416">
                  <a:extLst>
                    <a:ext uri="{9D8B030D-6E8A-4147-A177-3AD203B41FA5}">
                      <a16:colId xmlns:a16="http://schemas.microsoft.com/office/drawing/2014/main" val="3716041584"/>
                    </a:ext>
                  </a:extLst>
                </a:gridCol>
                <a:gridCol w="1484416">
                  <a:extLst>
                    <a:ext uri="{9D8B030D-6E8A-4147-A177-3AD203B41FA5}">
                      <a16:colId xmlns:a16="http://schemas.microsoft.com/office/drawing/2014/main" val="2279358474"/>
                    </a:ext>
                  </a:extLst>
                </a:gridCol>
                <a:gridCol w="1484416">
                  <a:extLst>
                    <a:ext uri="{9D8B030D-6E8A-4147-A177-3AD203B41FA5}">
                      <a16:colId xmlns:a16="http://schemas.microsoft.com/office/drawing/2014/main" val="2583261278"/>
                    </a:ext>
                  </a:extLst>
                </a:gridCol>
                <a:gridCol w="1484416">
                  <a:extLst>
                    <a:ext uri="{9D8B030D-6E8A-4147-A177-3AD203B41FA5}">
                      <a16:colId xmlns:a16="http://schemas.microsoft.com/office/drawing/2014/main" val="700837200"/>
                    </a:ext>
                  </a:extLst>
                </a:gridCol>
                <a:gridCol w="1484416">
                  <a:extLst>
                    <a:ext uri="{9D8B030D-6E8A-4147-A177-3AD203B41FA5}">
                      <a16:colId xmlns:a16="http://schemas.microsoft.com/office/drawing/2014/main" val="1593452161"/>
                    </a:ext>
                  </a:extLst>
                </a:gridCol>
                <a:gridCol w="1484416">
                  <a:extLst>
                    <a:ext uri="{9D8B030D-6E8A-4147-A177-3AD203B41FA5}">
                      <a16:colId xmlns:a16="http://schemas.microsoft.com/office/drawing/2014/main" val="20467438"/>
                    </a:ext>
                  </a:extLst>
                </a:gridCol>
              </a:tblGrid>
              <a:tr h="879967">
                <a:tc>
                  <a:txBody>
                    <a:bodyPr/>
                    <a:lstStyle/>
                    <a:p>
                      <a:pPr algn="ctr"/>
                      <a:r>
                        <a:rPr lang="fr-FR" sz="1800" dirty="0">
                          <a:latin typeface="Montserrat" panose="00000500000000000000" pitchFamily="2" charset="0"/>
                        </a:rPr>
                        <a:t>Division</a:t>
                      </a:r>
                    </a:p>
                  </a:txBody>
                  <a:tcPr anchor="ctr"/>
                </a:tc>
                <a:tc>
                  <a:txBody>
                    <a:bodyPr/>
                    <a:lstStyle/>
                    <a:p>
                      <a:pPr algn="ctr"/>
                      <a:r>
                        <a:rPr lang="fr-FR" sz="1800" dirty="0">
                          <a:latin typeface="Montserrat" panose="00000500000000000000" pitchFamily="2" charset="0"/>
                        </a:rPr>
                        <a:t>Nbre d’équipes</a:t>
                      </a:r>
                    </a:p>
                  </a:txBody>
                  <a:tcPr anchor="ctr"/>
                </a:tc>
                <a:tc>
                  <a:txBody>
                    <a:bodyPr/>
                    <a:lstStyle/>
                    <a:p>
                      <a:pPr algn="ctr"/>
                      <a:r>
                        <a:rPr lang="fr-FR" sz="1800" dirty="0">
                          <a:latin typeface="Montserrat" panose="00000500000000000000" pitchFamily="2" charset="0"/>
                        </a:rPr>
                        <a:t>Format</a:t>
                      </a:r>
                    </a:p>
                  </a:txBody>
                  <a:tcPr anchor="ctr"/>
                </a:tc>
                <a:tc>
                  <a:txBody>
                    <a:bodyPr/>
                    <a:lstStyle/>
                    <a:p>
                      <a:pPr algn="ctr"/>
                      <a:r>
                        <a:rPr lang="fr-FR" sz="1800" dirty="0">
                          <a:latin typeface="Montserrat" panose="00000500000000000000" pitchFamily="2" charset="0"/>
                        </a:rPr>
                        <a:t>Phase</a:t>
                      </a:r>
                    </a:p>
                  </a:txBody>
                  <a:tcPr anchor="ctr"/>
                </a:tc>
                <a:tc>
                  <a:txBody>
                    <a:bodyPr/>
                    <a:lstStyle/>
                    <a:p>
                      <a:pPr algn="ctr"/>
                      <a:r>
                        <a:rPr lang="fr-FR" sz="1800" dirty="0">
                          <a:latin typeface="Montserrat" panose="00000500000000000000" pitchFamily="2" charset="0"/>
                        </a:rPr>
                        <a:t>Montées</a:t>
                      </a:r>
                    </a:p>
                  </a:txBody>
                  <a:tcPr anchor="ctr"/>
                </a:tc>
                <a:tc>
                  <a:txBody>
                    <a:bodyPr/>
                    <a:lstStyle/>
                    <a:p>
                      <a:pPr algn="ctr"/>
                      <a:r>
                        <a:rPr lang="fr-FR" sz="1800" dirty="0">
                          <a:latin typeface="Montserrat" panose="00000500000000000000" pitchFamily="2" charset="0"/>
                        </a:rPr>
                        <a:t>Descentes</a:t>
                      </a:r>
                    </a:p>
                  </a:txBody>
                  <a:tcPr anchor="ctr"/>
                </a:tc>
                <a:tc>
                  <a:txBody>
                    <a:bodyPr/>
                    <a:lstStyle/>
                    <a:p>
                      <a:pPr algn="ctr"/>
                      <a:r>
                        <a:rPr lang="fr-FR" sz="1800" dirty="0">
                          <a:latin typeface="Montserrat" panose="00000500000000000000" pitchFamily="2" charset="0"/>
                        </a:rPr>
                        <a:t>Accès</a:t>
                      </a:r>
                    </a:p>
                  </a:txBody>
                  <a:tcPr anchor="ctr"/>
                </a:tc>
                <a:extLst>
                  <a:ext uri="{0D108BD9-81ED-4DB2-BD59-A6C34878D82A}">
                    <a16:rowId xmlns:a16="http://schemas.microsoft.com/office/drawing/2014/main" val="1839500453"/>
                  </a:ext>
                </a:extLst>
              </a:tr>
              <a:tr h="629781">
                <a:tc>
                  <a:txBody>
                    <a:bodyPr/>
                    <a:lstStyle/>
                    <a:p>
                      <a:pPr algn="ctr"/>
                      <a:r>
                        <a:rPr lang="fr-FR" sz="1800" dirty="0">
                          <a:latin typeface="Montserrat" panose="00000500000000000000" pitchFamily="2" charset="0"/>
                        </a:rPr>
                        <a:t>D1</a:t>
                      </a:r>
                    </a:p>
                  </a:txBody>
                  <a:tcPr anchor="ctr"/>
                </a:tc>
                <a:tc>
                  <a:txBody>
                    <a:bodyPr/>
                    <a:lstStyle/>
                    <a:p>
                      <a:pPr algn="ctr"/>
                      <a:r>
                        <a:rPr lang="fr-FR" sz="1800" dirty="0">
                          <a:latin typeface="Montserrat" panose="00000500000000000000" pitchFamily="2" charset="0"/>
                        </a:rPr>
                        <a:t>10</a:t>
                      </a:r>
                    </a:p>
                  </a:txBody>
                  <a:tcPr anchor="ctr"/>
                </a:tc>
                <a:tc>
                  <a:txBody>
                    <a:bodyPr/>
                    <a:lstStyle/>
                    <a:p>
                      <a:pPr algn="ctr"/>
                      <a:r>
                        <a:rPr lang="fr-FR" sz="1800" dirty="0">
                          <a:latin typeface="Montserrat" panose="00000500000000000000" pitchFamily="2" charset="0"/>
                        </a:rPr>
                        <a:t>1 groupe</a:t>
                      </a:r>
                    </a:p>
                  </a:txBody>
                  <a:tcPr anchor="ctr"/>
                </a:tc>
                <a:tc>
                  <a:txBody>
                    <a:bodyPr/>
                    <a:lstStyle/>
                    <a:p>
                      <a:pPr algn="ctr"/>
                      <a:r>
                        <a:rPr lang="fr-FR" sz="1800" dirty="0">
                          <a:latin typeface="Montserrat" panose="00000500000000000000" pitchFamily="2" charset="0"/>
                        </a:rPr>
                        <a:t>2 </a:t>
                      </a:r>
                    </a:p>
                  </a:txBody>
                  <a:tcPr anchor="ctr"/>
                </a:tc>
                <a:tc>
                  <a:txBody>
                    <a:bodyPr/>
                    <a:lstStyle/>
                    <a:p>
                      <a:pPr algn="ctr"/>
                      <a:r>
                        <a:rPr lang="fr-FR" sz="1800" dirty="0">
                          <a:latin typeface="Montserrat" panose="00000500000000000000" pitchFamily="2" charset="0"/>
                        </a:rPr>
                        <a:t>1 + 1</a:t>
                      </a:r>
                    </a:p>
                  </a:txBody>
                  <a:tcPr anchor="ctr"/>
                </a:tc>
                <a:tc>
                  <a:txBody>
                    <a:bodyPr/>
                    <a:lstStyle/>
                    <a:p>
                      <a:pPr algn="ctr"/>
                      <a:r>
                        <a:rPr lang="fr-FR" sz="1800" dirty="0">
                          <a:latin typeface="Montserrat" panose="00000500000000000000" pitchFamily="2" charset="0"/>
                        </a:rPr>
                        <a:t>3</a:t>
                      </a:r>
                    </a:p>
                  </a:txBody>
                  <a:tcPr anchor="ctr"/>
                </a:tc>
                <a:tc>
                  <a:txBody>
                    <a:bodyPr/>
                    <a:lstStyle/>
                    <a:p>
                      <a:pPr algn="ctr"/>
                      <a:r>
                        <a:rPr lang="fr-FR" sz="1800" dirty="0">
                          <a:latin typeface="Montserrat" panose="00000500000000000000" pitchFamily="2" charset="0"/>
                        </a:rPr>
                        <a:t>D2</a:t>
                      </a:r>
                    </a:p>
                  </a:txBody>
                  <a:tcPr anchor="ctr"/>
                </a:tc>
                <a:extLst>
                  <a:ext uri="{0D108BD9-81ED-4DB2-BD59-A6C34878D82A}">
                    <a16:rowId xmlns:a16="http://schemas.microsoft.com/office/drawing/2014/main" val="2842616790"/>
                  </a:ext>
                </a:extLst>
              </a:tr>
              <a:tr h="629781">
                <a:tc>
                  <a:txBody>
                    <a:bodyPr/>
                    <a:lstStyle/>
                    <a:p>
                      <a:pPr algn="ctr"/>
                      <a:r>
                        <a:rPr lang="fr-FR" sz="1800" dirty="0">
                          <a:latin typeface="Montserrat" panose="00000500000000000000" pitchFamily="2" charset="0"/>
                        </a:rPr>
                        <a:t>D2</a:t>
                      </a:r>
                    </a:p>
                  </a:txBody>
                  <a:tcPr anchor="ctr"/>
                </a:tc>
                <a:tc>
                  <a:txBody>
                    <a:bodyPr/>
                    <a:lstStyle/>
                    <a:p>
                      <a:pPr algn="ctr"/>
                      <a:r>
                        <a:rPr lang="fr-FR" sz="1800" dirty="0">
                          <a:latin typeface="Montserrat" panose="00000500000000000000" pitchFamily="2" charset="0"/>
                        </a:rPr>
                        <a:t>10</a:t>
                      </a:r>
                    </a:p>
                  </a:txBody>
                  <a:tcPr anchor="ctr"/>
                </a:tc>
                <a:tc>
                  <a:txBody>
                    <a:bodyPr/>
                    <a:lstStyle/>
                    <a:p>
                      <a:pPr algn="ctr"/>
                      <a:r>
                        <a:rPr lang="fr-FR" sz="1800" dirty="0">
                          <a:latin typeface="Montserrat" panose="00000500000000000000" pitchFamily="2" charset="0"/>
                        </a:rPr>
                        <a:t>1 groupe</a:t>
                      </a:r>
                    </a:p>
                  </a:txBody>
                  <a:tcPr anchor="ctr"/>
                </a:tc>
                <a:tc>
                  <a:txBody>
                    <a:bodyPr/>
                    <a:lstStyle/>
                    <a:p>
                      <a:pPr algn="ctr"/>
                      <a:r>
                        <a:rPr lang="fr-FR" sz="1800" dirty="0">
                          <a:latin typeface="Montserrat" panose="00000500000000000000" pitchFamily="2" charset="0"/>
                        </a:rPr>
                        <a:t>2</a:t>
                      </a:r>
                    </a:p>
                  </a:txBody>
                  <a:tcPr anchor="ctr"/>
                </a:tc>
                <a:tc>
                  <a:txBody>
                    <a:bodyPr/>
                    <a:lstStyle/>
                    <a:p>
                      <a:pPr algn="ctr"/>
                      <a:r>
                        <a:rPr lang="fr-FR" sz="1800" dirty="0">
                          <a:latin typeface="Montserrat" panose="00000500000000000000" pitchFamily="2" charset="0"/>
                        </a:rPr>
                        <a:t>3</a:t>
                      </a:r>
                    </a:p>
                  </a:txBody>
                  <a:tcPr anchor="ctr"/>
                </a:tc>
                <a:tc>
                  <a:txBody>
                    <a:bodyPr/>
                    <a:lstStyle/>
                    <a:p>
                      <a:pPr algn="ctr"/>
                      <a:r>
                        <a:rPr lang="fr-FR" sz="1800" dirty="0">
                          <a:latin typeface="Montserrat" panose="00000500000000000000" pitchFamily="2" charset="0"/>
                        </a:rPr>
                        <a:t>3</a:t>
                      </a:r>
                    </a:p>
                  </a:txBody>
                  <a:tcPr anchor="ctr"/>
                </a:tc>
                <a:tc>
                  <a:txBody>
                    <a:bodyPr/>
                    <a:lstStyle/>
                    <a:p>
                      <a:pPr algn="ctr"/>
                      <a:r>
                        <a:rPr lang="fr-FR" sz="1800" dirty="0">
                          <a:latin typeface="Montserrat" panose="00000500000000000000" pitchFamily="2" charset="0"/>
                        </a:rPr>
                        <a:t>D3</a:t>
                      </a:r>
                    </a:p>
                  </a:txBody>
                  <a:tcPr anchor="ctr"/>
                </a:tc>
                <a:extLst>
                  <a:ext uri="{0D108BD9-81ED-4DB2-BD59-A6C34878D82A}">
                    <a16:rowId xmlns:a16="http://schemas.microsoft.com/office/drawing/2014/main" val="1385394259"/>
                  </a:ext>
                </a:extLst>
              </a:tr>
              <a:tr h="629781">
                <a:tc>
                  <a:txBody>
                    <a:bodyPr/>
                    <a:lstStyle/>
                    <a:p>
                      <a:pPr algn="ctr"/>
                      <a:r>
                        <a:rPr lang="fr-FR" sz="1800" dirty="0">
                          <a:latin typeface="Montserrat" panose="00000500000000000000" pitchFamily="2" charset="0"/>
                        </a:rPr>
                        <a:t>D3</a:t>
                      </a:r>
                    </a:p>
                  </a:txBody>
                  <a:tcPr anchor="ctr"/>
                </a:tc>
                <a:tc>
                  <a:txBody>
                    <a:bodyPr/>
                    <a:lstStyle/>
                    <a:p>
                      <a:pPr algn="ctr"/>
                      <a:r>
                        <a:rPr lang="fr-FR" sz="1800" dirty="0">
                          <a:latin typeface="Montserrat" panose="00000500000000000000" pitchFamily="2" charset="0"/>
                        </a:rPr>
                        <a:t>20</a:t>
                      </a:r>
                    </a:p>
                  </a:txBody>
                  <a:tcPr anchor="ctr"/>
                </a:tc>
                <a:tc>
                  <a:txBody>
                    <a:bodyPr/>
                    <a:lstStyle/>
                    <a:p>
                      <a:pPr algn="ctr"/>
                      <a:r>
                        <a:rPr lang="fr-FR" sz="1800" dirty="0">
                          <a:latin typeface="Montserrat" panose="00000500000000000000" pitchFamily="2" charset="0"/>
                        </a:rPr>
                        <a:t>2 groupes</a:t>
                      </a:r>
                    </a:p>
                  </a:txBody>
                  <a:tcPr anchor="ctr"/>
                </a:tc>
                <a:tc>
                  <a:txBody>
                    <a:bodyPr/>
                    <a:lstStyle/>
                    <a:p>
                      <a:pPr algn="ctr"/>
                      <a:r>
                        <a:rPr lang="fr-FR" sz="1800" dirty="0">
                          <a:latin typeface="Montserrat" panose="00000500000000000000" pitchFamily="2" charset="0"/>
                        </a:rPr>
                        <a:t>2</a:t>
                      </a:r>
                    </a:p>
                  </a:txBody>
                  <a:tcPr anchor="ctr"/>
                </a:tc>
                <a:tc>
                  <a:txBody>
                    <a:bodyPr/>
                    <a:lstStyle/>
                    <a:p>
                      <a:pPr algn="ctr"/>
                      <a:r>
                        <a:rPr lang="fr-FR" sz="1800" dirty="0">
                          <a:latin typeface="Montserrat" panose="00000500000000000000" pitchFamily="2" charset="0"/>
                        </a:rPr>
                        <a:t>2</a:t>
                      </a:r>
                    </a:p>
                  </a:txBody>
                  <a:tcPr anchor="ctr"/>
                </a:tc>
                <a:tc>
                  <a:txBody>
                    <a:bodyPr/>
                    <a:lstStyle/>
                    <a:p>
                      <a:pPr algn="ctr"/>
                      <a:endParaRPr lang="fr-FR" sz="1800" dirty="0">
                        <a:latin typeface="Montserrat" panose="00000500000000000000" pitchFamily="2" charset="0"/>
                      </a:endParaRPr>
                    </a:p>
                  </a:txBody>
                  <a:tcPr anchor="ctr"/>
                </a:tc>
                <a:tc>
                  <a:txBody>
                    <a:bodyPr/>
                    <a:lstStyle/>
                    <a:p>
                      <a:pPr algn="ctr"/>
                      <a:r>
                        <a:rPr lang="fr-FR" sz="1800" dirty="0">
                          <a:latin typeface="Montserrat" panose="00000500000000000000" pitchFamily="2" charset="0"/>
                        </a:rPr>
                        <a:t>Brassage</a:t>
                      </a:r>
                    </a:p>
                  </a:txBody>
                  <a:tcPr anchor="ctr"/>
                </a:tc>
                <a:extLst>
                  <a:ext uri="{0D108BD9-81ED-4DB2-BD59-A6C34878D82A}">
                    <a16:rowId xmlns:a16="http://schemas.microsoft.com/office/drawing/2014/main" val="147515983"/>
                  </a:ext>
                </a:extLst>
              </a:tr>
              <a:tr h="629781">
                <a:tc>
                  <a:txBody>
                    <a:bodyPr/>
                    <a:lstStyle/>
                    <a:p>
                      <a:pPr algn="ctr"/>
                      <a:r>
                        <a:rPr lang="fr-FR" sz="1800" dirty="0">
                          <a:latin typeface="Montserrat" panose="00000500000000000000" pitchFamily="2" charset="0"/>
                        </a:rPr>
                        <a:t>D4</a:t>
                      </a:r>
                    </a:p>
                  </a:txBody>
                  <a:tcPr anchor="ctr"/>
                </a:tc>
                <a:tc>
                  <a:txBody>
                    <a:bodyPr/>
                    <a:lstStyle/>
                    <a:p>
                      <a:pPr algn="ctr"/>
                      <a:r>
                        <a:rPr lang="fr-FR" sz="1800" dirty="0">
                          <a:latin typeface="Montserrat" panose="00000500000000000000" pitchFamily="2" charset="0"/>
                        </a:rPr>
                        <a:t>32</a:t>
                      </a:r>
                    </a:p>
                  </a:txBody>
                  <a:tcPr anchor="ctr"/>
                </a:tc>
                <a:tc>
                  <a:txBody>
                    <a:bodyPr/>
                    <a:lstStyle/>
                    <a:p>
                      <a:pPr algn="ctr"/>
                      <a:r>
                        <a:rPr lang="fr-FR" sz="1800" dirty="0">
                          <a:latin typeface="Montserrat" panose="00000500000000000000" pitchFamily="2" charset="0"/>
                        </a:rPr>
                        <a:t>4 groupes</a:t>
                      </a:r>
                    </a:p>
                  </a:txBody>
                  <a:tcPr anchor="ctr"/>
                </a:tc>
                <a:tc>
                  <a:txBody>
                    <a:bodyPr/>
                    <a:lstStyle/>
                    <a:p>
                      <a:pPr algn="ctr"/>
                      <a:r>
                        <a:rPr lang="fr-FR" sz="1800" dirty="0">
                          <a:latin typeface="Montserrat" panose="00000500000000000000" pitchFamily="2" charset="0"/>
                        </a:rPr>
                        <a:t>2</a:t>
                      </a:r>
                    </a:p>
                  </a:txBody>
                  <a:tcPr anchor="ctr"/>
                </a:tc>
                <a:tc>
                  <a:txBody>
                    <a:bodyPr/>
                    <a:lstStyle/>
                    <a:p>
                      <a:pPr algn="ctr"/>
                      <a:r>
                        <a:rPr lang="fr-FR" sz="1800" dirty="0">
                          <a:latin typeface="Montserrat" panose="00000500000000000000" pitchFamily="2" charset="0"/>
                        </a:rPr>
                        <a:t>4</a:t>
                      </a:r>
                    </a:p>
                  </a:txBody>
                  <a:tcPr anchor="ctr"/>
                </a:tc>
                <a:tc>
                  <a:txBody>
                    <a:bodyPr/>
                    <a:lstStyle/>
                    <a:p>
                      <a:pPr algn="ctr"/>
                      <a:endParaRPr lang="fr-FR" sz="1800" dirty="0">
                        <a:latin typeface="Montserrat" panose="00000500000000000000" pitchFamily="2" charset="0"/>
                      </a:endParaRPr>
                    </a:p>
                  </a:txBody>
                  <a:tcPr anchor="ctr"/>
                </a:tc>
                <a:tc>
                  <a:txBody>
                    <a:bodyPr/>
                    <a:lstStyle/>
                    <a:p>
                      <a:pPr algn="ctr"/>
                      <a:r>
                        <a:rPr lang="fr-FR" sz="1800" dirty="0">
                          <a:latin typeface="Montserrat" panose="00000500000000000000" pitchFamily="2" charset="0"/>
                        </a:rPr>
                        <a:t>Brassage</a:t>
                      </a:r>
                    </a:p>
                  </a:txBody>
                  <a:tcPr anchor="ctr"/>
                </a:tc>
                <a:extLst>
                  <a:ext uri="{0D108BD9-81ED-4DB2-BD59-A6C34878D82A}">
                    <a16:rowId xmlns:a16="http://schemas.microsoft.com/office/drawing/2014/main" val="403574167"/>
                  </a:ext>
                </a:extLst>
              </a:tr>
            </a:tbl>
          </a:graphicData>
        </a:graphic>
      </p:graphicFrame>
    </p:spTree>
    <p:extLst>
      <p:ext uri="{BB962C8B-B14F-4D97-AF65-F5344CB8AC3E}">
        <p14:creationId xmlns:p14="http://schemas.microsoft.com/office/powerpoint/2010/main" val="261377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71598-CD0D-74E8-5C75-5C65551288E6}"/>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0BA2A77C-BD78-2A50-616C-9EA896A3A842}"/>
              </a:ext>
            </a:extLst>
          </p:cNvPr>
          <p:cNvSpPr txBox="1"/>
          <p:nvPr/>
        </p:nvSpPr>
        <p:spPr>
          <a:xfrm>
            <a:off x="8437935" y="6351911"/>
            <a:ext cx="3532909" cy="307777"/>
          </a:xfrm>
          <a:prstGeom prst="rect">
            <a:avLst/>
          </a:prstGeom>
          <a:noFill/>
        </p:spPr>
        <p:txBody>
          <a:bodyPr wrap="square" rtlCol="0">
            <a:spAutoFit/>
          </a:bodyPr>
          <a:lstStyle/>
          <a:p>
            <a:r>
              <a:rPr lang="fr-FR" sz="1400" dirty="0">
                <a:latin typeface="Montserrat" panose="00000500000000000000" pitchFamily="2" charset="0"/>
              </a:rPr>
              <a:t>COMMISSION DES JEUNES</a:t>
            </a:r>
          </a:p>
        </p:txBody>
      </p:sp>
      <p:pic>
        <p:nvPicPr>
          <p:cNvPr id="30" name="Graphique 29" descr="Calendrier journalier avec un remplissage uni">
            <a:extLst>
              <a:ext uri="{FF2B5EF4-FFF2-40B4-BE49-F238E27FC236}">
                <a16:creationId xmlns:a16="http://schemas.microsoft.com/office/drawing/2014/main" id="{FD314643-24B4-F2B4-3DF6-DA7AE92E46D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290" y="6304916"/>
            <a:ext cx="617754" cy="617754"/>
          </a:xfrm>
          <a:prstGeom prst="rect">
            <a:avLst/>
          </a:prstGeom>
        </p:spPr>
      </p:pic>
      <p:sp>
        <p:nvSpPr>
          <p:cNvPr id="31" name="ZoneTexte 30">
            <a:extLst>
              <a:ext uri="{FF2B5EF4-FFF2-40B4-BE49-F238E27FC236}">
                <a16:creationId xmlns:a16="http://schemas.microsoft.com/office/drawing/2014/main" id="{01D1C1E0-181E-56FE-6407-A43E015022E9}"/>
              </a:ext>
            </a:extLst>
          </p:cNvPr>
          <p:cNvSpPr txBox="1"/>
          <p:nvPr/>
        </p:nvSpPr>
        <p:spPr>
          <a:xfrm>
            <a:off x="713857" y="6505800"/>
            <a:ext cx="1595251" cy="307777"/>
          </a:xfrm>
          <a:prstGeom prst="rect">
            <a:avLst/>
          </a:prstGeom>
          <a:noFill/>
        </p:spPr>
        <p:txBody>
          <a:bodyPr wrap="square" rtlCol="0">
            <a:spAutoFit/>
          </a:bodyPr>
          <a:lstStyle/>
          <a:p>
            <a:r>
              <a:rPr lang="fr-FR" sz="1400" b="1" dirty="0">
                <a:solidFill>
                  <a:schemeClr val="bg1"/>
                </a:solidFill>
                <a:latin typeface="Montserrat" panose="00000500000000000000" pitchFamily="2" charset="0"/>
              </a:rPr>
              <a:t>Saison N/N+1</a:t>
            </a:r>
          </a:p>
        </p:txBody>
      </p:sp>
      <p:pic>
        <p:nvPicPr>
          <p:cNvPr id="33" name="Image 32">
            <a:extLst>
              <a:ext uri="{FF2B5EF4-FFF2-40B4-BE49-F238E27FC236}">
                <a16:creationId xmlns:a16="http://schemas.microsoft.com/office/drawing/2014/main" id="{FF8771FC-EBFE-E7E7-7157-FFEF3F1C69E2}"/>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850268" y="5940806"/>
            <a:ext cx="1513361" cy="1008908"/>
          </a:xfrm>
          <a:prstGeom prst="rect">
            <a:avLst/>
          </a:prstGeom>
        </p:spPr>
      </p:pic>
      <p:sp>
        <p:nvSpPr>
          <p:cNvPr id="2" name="Rectangle 1">
            <a:extLst>
              <a:ext uri="{FF2B5EF4-FFF2-40B4-BE49-F238E27FC236}">
                <a16:creationId xmlns:a16="http://schemas.microsoft.com/office/drawing/2014/main" id="{1DA1BDE9-B313-A7D4-C7A5-740CE2E8E796}"/>
              </a:ext>
            </a:extLst>
          </p:cNvPr>
          <p:cNvSpPr/>
          <p:nvPr/>
        </p:nvSpPr>
        <p:spPr>
          <a:xfrm>
            <a:off x="0" y="0"/>
            <a:ext cx="12192000" cy="1055914"/>
          </a:xfrm>
          <a:prstGeom prst="rect">
            <a:avLst/>
          </a:prstGeom>
          <a:solidFill>
            <a:srgbClr val="0910A3"/>
          </a:solidFill>
          <a:ln>
            <a:solidFill>
              <a:srgbClr val="0910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005B217D-532E-DA20-EA9E-C03D9C259D20}"/>
              </a:ext>
            </a:extLst>
          </p:cNvPr>
          <p:cNvSpPr txBox="1"/>
          <p:nvPr/>
        </p:nvSpPr>
        <p:spPr>
          <a:xfrm>
            <a:off x="232178" y="424209"/>
            <a:ext cx="6299252" cy="646331"/>
          </a:xfrm>
          <a:prstGeom prst="rect">
            <a:avLst/>
          </a:prstGeom>
          <a:noFill/>
        </p:spPr>
        <p:txBody>
          <a:bodyPr wrap="square">
            <a:spAutoFit/>
          </a:bodyPr>
          <a:lstStyle/>
          <a:p>
            <a:pPr algn="l">
              <a:buNone/>
            </a:pPr>
            <a:r>
              <a:rPr lang="fr-FR" sz="2000" b="1" i="0" dirty="0">
                <a:solidFill>
                  <a:srgbClr val="FFFFFF"/>
                </a:solidFill>
                <a:effectLst/>
                <a:latin typeface="Montserrat" panose="00000500000000000000" pitchFamily="2" charset="0"/>
              </a:rPr>
              <a:t>LIMITES DU MODÈLE ACTUEL</a:t>
            </a:r>
          </a:p>
          <a:p>
            <a:r>
              <a:rPr lang="fr-FR" sz="1600" dirty="0">
                <a:solidFill>
                  <a:schemeClr val="bg1"/>
                </a:solidFill>
                <a:latin typeface="Montserrat" panose="00000500000000000000" pitchFamily="2" charset="0"/>
              </a:rPr>
              <a:t>Problématiques et contraintes du système U14-U15 actuel</a:t>
            </a:r>
            <a:endParaRPr lang="fr-FR" sz="1100" i="0" dirty="0">
              <a:solidFill>
                <a:schemeClr val="bg1"/>
              </a:solidFill>
              <a:effectLst/>
              <a:latin typeface="Montserrat" panose="00000500000000000000" pitchFamily="2" charset="0"/>
            </a:endParaRPr>
          </a:p>
        </p:txBody>
      </p:sp>
      <p:sp>
        <p:nvSpPr>
          <p:cNvPr id="9" name="Rectangle : coins arrondis 8">
            <a:extLst>
              <a:ext uri="{FF2B5EF4-FFF2-40B4-BE49-F238E27FC236}">
                <a16:creationId xmlns:a16="http://schemas.microsoft.com/office/drawing/2014/main" id="{CA9AF017-BD9E-C097-5121-7DFA8E42998A}"/>
              </a:ext>
            </a:extLst>
          </p:cNvPr>
          <p:cNvSpPr/>
          <p:nvPr/>
        </p:nvSpPr>
        <p:spPr>
          <a:xfrm>
            <a:off x="315686" y="207342"/>
            <a:ext cx="2139615" cy="269157"/>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Montserrat" panose="00000500000000000000" pitchFamily="2" charset="0"/>
              </a:rPr>
              <a:t>DIAGNOSTIC</a:t>
            </a:r>
          </a:p>
        </p:txBody>
      </p:sp>
      <p:sp>
        <p:nvSpPr>
          <p:cNvPr id="17" name="ZoneTexte 16">
            <a:extLst>
              <a:ext uri="{FF2B5EF4-FFF2-40B4-BE49-F238E27FC236}">
                <a16:creationId xmlns:a16="http://schemas.microsoft.com/office/drawing/2014/main" id="{B6853C98-41D2-E8D7-DF9B-7FBE326625EB}"/>
              </a:ext>
            </a:extLst>
          </p:cNvPr>
          <p:cNvSpPr txBox="1"/>
          <p:nvPr/>
        </p:nvSpPr>
        <p:spPr>
          <a:xfrm>
            <a:off x="334167" y="1263256"/>
            <a:ext cx="11479514" cy="584775"/>
          </a:xfrm>
          <a:prstGeom prst="rect">
            <a:avLst/>
          </a:prstGeom>
          <a:noFill/>
        </p:spPr>
        <p:txBody>
          <a:bodyPr wrap="square">
            <a:spAutoFit/>
          </a:bodyPr>
          <a:lstStyle/>
          <a:p>
            <a:pPr algn="just"/>
            <a:r>
              <a:rPr lang="fr-FR" sz="1600" b="1" i="0" dirty="0">
                <a:solidFill>
                  <a:srgbClr val="4A5568"/>
                </a:solidFill>
                <a:effectLst/>
                <a:latin typeface="Montserrat" panose="00000500000000000000" pitchFamily="2" charset="0"/>
              </a:rPr>
              <a:t>Constat :</a:t>
            </a:r>
            <a:r>
              <a:rPr lang="fr-FR" sz="1600" b="0" i="0" dirty="0">
                <a:solidFill>
                  <a:srgbClr val="4A5568"/>
                </a:solidFill>
                <a:effectLst/>
                <a:latin typeface="Montserrat" panose="00000500000000000000" pitchFamily="2" charset="0"/>
              </a:rPr>
              <a:t> Le système actuel présente plusieurs </a:t>
            </a:r>
            <a:r>
              <a:rPr lang="fr-FR" sz="1600" b="1" i="0" dirty="0">
                <a:solidFill>
                  <a:srgbClr val="1A365D"/>
                </a:solidFill>
                <a:effectLst/>
                <a:latin typeface="Montserrat" panose="00000500000000000000" pitchFamily="2" charset="0"/>
              </a:rPr>
              <a:t>limitations majeures</a:t>
            </a:r>
            <a:r>
              <a:rPr lang="fr-FR" sz="1600" b="0" i="0" dirty="0">
                <a:solidFill>
                  <a:srgbClr val="4A5568"/>
                </a:solidFill>
                <a:effectLst/>
                <a:latin typeface="Montserrat" panose="00000500000000000000" pitchFamily="2" charset="0"/>
              </a:rPr>
              <a:t> qui impactent négativement le développement des jeunes joueurs U14 et leur intégration dans les compétitions.</a:t>
            </a:r>
            <a:endParaRPr lang="fr-FR" sz="1600" dirty="0"/>
          </a:p>
        </p:txBody>
      </p:sp>
      <p:grpSp>
        <p:nvGrpSpPr>
          <p:cNvPr id="44" name="Groupe 43">
            <a:extLst>
              <a:ext uri="{FF2B5EF4-FFF2-40B4-BE49-F238E27FC236}">
                <a16:creationId xmlns:a16="http://schemas.microsoft.com/office/drawing/2014/main" id="{EE07D582-8A6F-96FA-33FD-7188F5E80C7A}"/>
              </a:ext>
            </a:extLst>
          </p:cNvPr>
          <p:cNvGrpSpPr/>
          <p:nvPr/>
        </p:nvGrpSpPr>
        <p:grpSpPr>
          <a:xfrm>
            <a:off x="192142" y="2139264"/>
            <a:ext cx="3907684" cy="3728629"/>
            <a:chOff x="138612" y="1996871"/>
            <a:chExt cx="3907684" cy="3728629"/>
          </a:xfrm>
        </p:grpSpPr>
        <p:sp>
          <p:nvSpPr>
            <p:cNvPr id="43" name="Rectangle : coins arrondis 42">
              <a:extLst>
                <a:ext uri="{FF2B5EF4-FFF2-40B4-BE49-F238E27FC236}">
                  <a16:creationId xmlns:a16="http://schemas.microsoft.com/office/drawing/2014/main" id="{02154345-54AD-F7AE-DAB7-CE2025C0974E}"/>
                </a:ext>
              </a:extLst>
            </p:cNvPr>
            <p:cNvSpPr/>
            <p:nvPr/>
          </p:nvSpPr>
          <p:spPr>
            <a:xfrm>
              <a:off x="138612" y="1996871"/>
              <a:ext cx="3784204" cy="3728629"/>
            </a:xfrm>
            <a:prstGeom prst="roundRect">
              <a:avLst/>
            </a:prstGeom>
            <a:solidFill>
              <a:schemeClr val="bg1"/>
            </a:solidFill>
            <a:ln>
              <a:noFill/>
            </a:ln>
            <a:effectLst>
              <a:outerShdw blurRad="50800" dist="38100" dir="8100000" algn="tr" rotWithShape="0">
                <a:srgbClr val="00009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200" b="1" dirty="0">
                <a:solidFill>
                  <a:schemeClr val="tx1"/>
                </a:solidFill>
                <a:latin typeface="Montserrat" panose="00000500000000000000" pitchFamily="2" charset="0"/>
              </a:endParaRPr>
            </a:p>
          </p:txBody>
        </p:sp>
        <p:sp>
          <p:nvSpPr>
            <p:cNvPr id="19" name="ZoneTexte 18">
              <a:extLst>
                <a:ext uri="{FF2B5EF4-FFF2-40B4-BE49-F238E27FC236}">
                  <a16:creationId xmlns:a16="http://schemas.microsoft.com/office/drawing/2014/main" id="{9BF5C6E4-F9BC-FB24-D76F-1EC0C459DF26}"/>
                </a:ext>
              </a:extLst>
            </p:cNvPr>
            <p:cNvSpPr txBox="1"/>
            <p:nvPr/>
          </p:nvSpPr>
          <p:spPr>
            <a:xfrm>
              <a:off x="832042" y="2307374"/>
              <a:ext cx="3214254" cy="584775"/>
            </a:xfrm>
            <a:prstGeom prst="rect">
              <a:avLst/>
            </a:prstGeom>
            <a:noFill/>
          </p:spPr>
          <p:txBody>
            <a:bodyPr wrap="square">
              <a:spAutoFit/>
            </a:bodyPr>
            <a:lstStyle/>
            <a:p>
              <a:r>
                <a:rPr lang="fr-FR" sz="1600" b="1" i="0" dirty="0">
                  <a:solidFill>
                    <a:srgbClr val="000099"/>
                  </a:solidFill>
                  <a:effectLst/>
                  <a:latin typeface="Montserrat" panose="00000500000000000000" pitchFamily="2" charset="0"/>
                </a:rPr>
                <a:t>Parcours du joueur peu adapté</a:t>
              </a:r>
              <a:endParaRPr lang="fr-FR" sz="1600" dirty="0">
                <a:solidFill>
                  <a:srgbClr val="000099"/>
                </a:solidFill>
              </a:endParaRPr>
            </a:p>
          </p:txBody>
        </p:sp>
        <p:sp>
          <p:nvSpPr>
            <p:cNvPr id="21" name="ZoneTexte 20">
              <a:extLst>
                <a:ext uri="{FF2B5EF4-FFF2-40B4-BE49-F238E27FC236}">
                  <a16:creationId xmlns:a16="http://schemas.microsoft.com/office/drawing/2014/main" id="{D21911D9-F340-A1E2-8EE2-8A1B769F39C9}"/>
                </a:ext>
              </a:extLst>
            </p:cNvPr>
            <p:cNvSpPr txBox="1"/>
            <p:nvPr/>
          </p:nvSpPr>
          <p:spPr>
            <a:xfrm>
              <a:off x="503442" y="3072161"/>
              <a:ext cx="2992581" cy="2246769"/>
            </a:xfrm>
            <a:prstGeom prst="rect">
              <a:avLst/>
            </a:prstGeom>
            <a:noFill/>
          </p:spPr>
          <p:txBody>
            <a:bodyPr wrap="square">
              <a:spAutoFit/>
            </a:bodyPr>
            <a:lstStyle/>
            <a:p>
              <a:pPr algn="just">
                <a:buNone/>
              </a:pPr>
              <a:r>
                <a:rPr lang="fr-FR" sz="1400" b="0" i="0" dirty="0">
                  <a:solidFill>
                    <a:srgbClr val="4A5568"/>
                  </a:solidFill>
                  <a:effectLst/>
                  <a:latin typeface="Montserrat" panose="00000500000000000000" pitchFamily="2" charset="0"/>
                </a:rPr>
                <a:t>Les U14 jouent </a:t>
              </a:r>
              <a:r>
                <a:rPr lang="fr-FR" sz="1400" b="1" i="0" dirty="0">
                  <a:solidFill>
                    <a:srgbClr val="1A365D"/>
                  </a:solidFill>
                  <a:effectLst/>
                  <a:latin typeface="Montserrat" panose="00000500000000000000" pitchFamily="2" charset="0"/>
                </a:rPr>
                <a:t>rarement en </a:t>
              </a:r>
              <a:r>
                <a:rPr lang="fr-FR" sz="1400" b="1" dirty="0">
                  <a:solidFill>
                    <a:srgbClr val="1A365D"/>
                  </a:solidFill>
                  <a:latin typeface="Montserrat" panose="00000500000000000000" pitchFamily="2" charset="0"/>
                </a:rPr>
                <a:t>dans le niveau 1 </a:t>
              </a:r>
              <a:r>
                <a:rPr lang="fr-FR" sz="1400" b="0" i="0" dirty="0">
                  <a:solidFill>
                    <a:srgbClr val="4A5568"/>
                  </a:solidFill>
                  <a:effectLst/>
                  <a:latin typeface="Montserrat" panose="00000500000000000000" pitchFamily="2" charset="0"/>
                </a:rPr>
                <a:t>de leur club, souvent relégués en niveau 2.</a:t>
              </a:r>
            </a:p>
            <a:p>
              <a:pPr algn="just">
                <a:buNone/>
              </a:pPr>
              <a:endParaRPr lang="fr-FR" sz="1400" b="0" i="0" dirty="0">
                <a:solidFill>
                  <a:srgbClr val="4A5568"/>
                </a:solidFill>
                <a:effectLst/>
                <a:latin typeface="Montserrat" panose="00000500000000000000" pitchFamily="2" charset="0"/>
              </a:endParaRPr>
            </a:p>
            <a:p>
              <a:pPr algn="just">
                <a:buNone/>
              </a:pPr>
              <a:r>
                <a:rPr lang="fr-FR" sz="1400" b="0" i="0" dirty="0">
                  <a:solidFill>
                    <a:srgbClr val="4A5568"/>
                  </a:solidFill>
                  <a:effectLst/>
                  <a:latin typeface="Montserrat" panose="00000500000000000000" pitchFamily="2" charset="0"/>
                </a:rPr>
                <a:t>Écarts de </a:t>
              </a:r>
              <a:r>
                <a:rPr lang="fr-FR" sz="1400" b="1" i="0" dirty="0">
                  <a:solidFill>
                    <a:srgbClr val="1A365D"/>
                  </a:solidFill>
                  <a:effectLst/>
                  <a:latin typeface="Montserrat" panose="00000500000000000000" pitchFamily="2" charset="0"/>
                </a:rPr>
                <a:t>gabarit et rythme</a:t>
              </a:r>
              <a:r>
                <a:rPr lang="fr-FR" sz="1400" b="0" i="0" dirty="0">
                  <a:solidFill>
                    <a:srgbClr val="4A5568"/>
                  </a:solidFill>
                  <a:effectLst/>
                  <a:latin typeface="Montserrat" panose="00000500000000000000" pitchFamily="2" charset="0"/>
                </a:rPr>
                <a:t> avec les U15.</a:t>
              </a:r>
            </a:p>
            <a:p>
              <a:pPr algn="just">
                <a:buNone/>
              </a:pPr>
              <a:endParaRPr lang="fr-FR" sz="1400" b="0" i="0" dirty="0">
                <a:solidFill>
                  <a:srgbClr val="4A5568"/>
                </a:solidFill>
                <a:effectLst/>
                <a:latin typeface="Montserrat" panose="00000500000000000000" pitchFamily="2" charset="0"/>
              </a:endParaRPr>
            </a:p>
            <a:p>
              <a:pPr algn="just">
                <a:buNone/>
              </a:pPr>
              <a:r>
                <a:rPr lang="fr-FR" sz="1400" b="0" i="0" dirty="0">
                  <a:solidFill>
                    <a:srgbClr val="4A5568"/>
                  </a:solidFill>
                  <a:effectLst/>
                  <a:latin typeface="Montserrat" panose="00000500000000000000" pitchFamily="2" charset="0"/>
                </a:rPr>
                <a:t>Temps de jeu </a:t>
              </a:r>
              <a:r>
                <a:rPr lang="fr-FR" sz="1400" b="1" i="0" dirty="0">
                  <a:solidFill>
                    <a:srgbClr val="1A365D"/>
                  </a:solidFill>
                  <a:effectLst/>
                  <a:latin typeface="Montserrat" panose="00000500000000000000" pitchFamily="2" charset="0"/>
                </a:rPr>
                <a:t>insuffisant</a:t>
              </a:r>
              <a:r>
                <a:rPr lang="fr-FR" sz="1400" b="0" i="0" dirty="0">
                  <a:solidFill>
                    <a:srgbClr val="4A5568"/>
                  </a:solidFill>
                  <a:effectLst/>
                  <a:latin typeface="Montserrat" panose="00000500000000000000" pitchFamily="2" charset="0"/>
                </a:rPr>
                <a:t> pour leur développement.</a:t>
              </a:r>
            </a:p>
            <a:p>
              <a:pPr algn="just">
                <a:buNone/>
              </a:pPr>
              <a:endParaRPr lang="fr-FR" sz="1400" dirty="0">
                <a:solidFill>
                  <a:srgbClr val="4A5568"/>
                </a:solidFill>
                <a:latin typeface="Montserrat" panose="00000500000000000000" pitchFamily="2" charset="0"/>
              </a:endParaRPr>
            </a:p>
          </p:txBody>
        </p:sp>
        <p:pic>
          <p:nvPicPr>
            <p:cNvPr id="27" name="Graphique 26" descr="Badge croix avec un remplissage uni">
              <a:extLst>
                <a:ext uri="{FF2B5EF4-FFF2-40B4-BE49-F238E27FC236}">
                  <a16:creationId xmlns:a16="http://schemas.microsoft.com/office/drawing/2014/main" id="{138F7172-1ECE-773E-44B9-B7CC3A433FA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39934" y="2211278"/>
              <a:ext cx="727016" cy="727016"/>
            </a:xfrm>
            <a:prstGeom prst="rect">
              <a:avLst/>
            </a:prstGeom>
          </p:spPr>
        </p:pic>
      </p:grpSp>
      <p:grpSp>
        <p:nvGrpSpPr>
          <p:cNvPr id="50" name="Groupe 49">
            <a:extLst>
              <a:ext uri="{FF2B5EF4-FFF2-40B4-BE49-F238E27FC236}">
                <a16:creationId xmlns:a16="http://schemas.microsoft.com/office/drawing/2014/main" id="{BB5647AC-5144-070B-AEA2-41A600BBCDC0}"/>
              </a:ext>
            </a:extLst>
          </p:cNvPr>
          <p:cNvGrpSpPr/>
          <p:nvPr/>
        </p:nvGrpSpPr>
        <p:grpSpPr>
          <a:xfrm>
            <a:off x="4150993" y="2139263"/>
            <a:ext cx="3915453" cy="3728629"/>
            <a:chOff x="4141403" y="2103794"/>
            <a:chExt cx="3915453" cy="3728629"/>
          </a:xfrm>
        </p:grpSpPr>
        <p:sp>
          <p:nvSpPr>
            <p:cNvPr id="45" name="Rectangle : coins arrondis 44">
              <a:extLst>
                <a:ext uri="{FF2B5EF4-FFF2-40B4-BE49-F238E27FC236}">
                  <a16:creationId xmlns:a16="http://schemas.microsoft.com/office/drawing/2014/main" id="{F58FAF91-02F8-9935-90DF-17255521AF1C}"/>
                </a:ext>
              </a:extLst>
            </p:cNvPr>
            <p:cNvSpPr/>
            <p:nvPr/>
          </p:nvSpPr>
          <p:spPr>
            <a:xfrm>
              <a:off x="4141403" y="2103794"/>
              <a:ext cx="3784204" cy="3728629"/>
            </a:xfrm>
            <a:prstGeom prst="roundRect">
              <a:avLst/>
            </a:prstGeom>
            <a:solidFill>
              <a:schemeClr val="bg1"/>
            </a:solidFill>
            <a:ln>
              <a:noFill/>
            </a:ln>
            <a:effectLst>
              <a:outerShdw blurRad="50800" dist="38100" dir="8100000" algn="tr" rotWithShape="0">
                <a:srgbClr val="FF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200" b="1" dirty="0">
                <a:solidFill>
                  <a:schemeClr val="tx1"/>
                </a:solidFill>
                <a:latin typeface="Montserrat" panose="00000500000000000000" pitchFamily="2" charset="0"/>
              </a:endParaRPr>
            </a:p>
          </p:txBody>
        </p:sp>
        <p:sp>
          <p:nvSpPr>
            <p:cNvPr id="29" name="ZoneTexte 28">
              <a:extLst>
                <a:ext uri="{FF2B5EF4-FFF2-40B4-BE49-F238E27FC236}">
                  <a16:creationId xmlns:a16="http://schemas.microsoft.com/office/drawing/2014/main" id="{2D11DBAF-8333-D72C-C2BD-146DDAB7B544}"/>
                </a:ext>
              </a:extLst>
            </p:cNvPr>
            <p:cNvSpPr txBox="1"/>
            <p:nvPr/>
          </p:nvSpPr>
          <p:spPr>
            <a:xfrm>
              <a:off x="4523947" y="3154559"/>
              <a:ext cx="3532909" cy="2246769"/>
            </a:xfrm>
            <a:prstGeom prst="rect">
              <a:avLst/>
            </a:prstGeom>
            <a:noFill/>
          </p:spPr>
          <p:txBody>
            <a:bodyPr wrap="square">
              <a:spAutoFit/>
            </a:bodyPr>
            <a:lstStyle/>
            <a:p>
              <a:pPr algn="l">
                <a:buNone/>
              </a:pPr>
              <a:r>
                <a:rPr lang="fr-FR" sz="1400" b="0" i="0" dirty="0">
                  <a:solidFill>
                    <a:srgbClr val="4A5568"/>
                  </a:solidFill>
                  <a:effectLst/>
                  <a:latin typeface="Montserrat" panose="00000500000000000000" pitchFamily="2" charset="0"/>
                </a:rPr>
                <a:t>Niveau </a:t>
              </a:r>
              <a:r>
                <a:rPr lang="fr-FR" sz="1400" b="1" i="0" dirty="0">
                  <a:solidFill>
                    <a:srgbClr val="1A365D"/>
                  </a:solidFill>
                  <a:effectLst/>
                  <a:latin typeface="Montserrat" panose="00000500000000000000" pitchFamily="2" charset="0"/>
                </a:rPr>
                <a:t>dicté par les U15 N-1</a:t>
              </a:r>
              <a:r>
                <a:rPr lang="fr-FR" sz="1400" b="0" i="0" dirty="0">
                  <a:solidFill>
                    <a:srgbClr val="4A5568"/>
                  </a:solidFill>
                  <a:effectLst/>
                  <a:latin typeface="Montserrat" panose="00000500000000000000" pitchFamily="2" charset="0"/>
                </a:rPr>
                <a:t>, pas adapté aux U14.</a:t>
              </a:r>
            </a:p>
            <a:p>
              <a:pPr algn="l">
                <a:buNone/>
              </a:pPr>
              <a:endParaRPr lang="fr-FR" sz="1400" b="0" i="0" dirty="0">
                <a:solidFill>
                  <a:srgbClr val="4A5568"/>
                </a:solidFill>
                <a:effectLst/>
                <a:latin typeface="Montserrat" panose="00000500000000000000" pitchFamily="2" charset="0"/>
              </a:endParaRPr>
            </a:p>
            <a:p>
              <a:pPr algn="l">
                <a:buNone/>
              </a:pPr>
              <a:r>
                <a:rPr lang="fr-FR" sz="1400" b="0" i="0" dirty="0">
                  <a:solidFill>
                    <a:srgbClr val="4A5568"/>
                  </a:solidFill>
                  <a:effectLst/>
                  <a:latin typeface="Montserrat" panose="00000500000000000000" pitchFamily="2" charset="0"/>
                </a:rPr>
                <a:t>Compétition </a:t>
              </a:r>
              <a:r>
                <a:rPr lang="fr-FR" sz="1400" b="1" i="0" dirty="0">
                  <a:solidFill>
                    <a:srgbClr val="1A365D"/>
                  </a:solidFill>
                  <a:effectLst/>
                  <a:latin typeface="Montserrat" panose="00000500000000000000" pitchFamily="2" charset="0"/>
                </a:rPr>
                <a:t>hétérogène</a:t>
              </a:r>
              <a:r>
                <a:rPr lang="fr-FR" sz="1400" b="0" i="0" dirty="0">
                  <a:solidFill>
                    <a:srgbClr val="4A5568"/>
                  </a:solidFill>
                  <a:effectLst/>
                  <a:latin typeface="Montserrat" panose="00000500000000000000" pitchFamily="2" charset="0"/>
                </a:rPr>
                <a:t> avec des écarts importants.</a:t>
              </a:r>
            </a:p>
            <a:p>
              <a:pPr algn="l">
                <a:buNone/>
              </a:pPr>
              <a:endParaRPr lang="fr-FR" sz="1400" b="0" i="0" dirty="0">
                <a:solidFill>
                  <a:srgbClr val="4A5568"/>
                </a:solidFill>
                <a:effectLst/>
                <a:latin typeface="Montserrat" panose="00000500000000000000" pitchFamily="2" charset="0"/>
              </a:endParaRPr>
            </a:p>
            <a:p>
              <a:pPr algn="l">
                <a:buNone/>
              </a:pPr>
              <a:r>
                <a:rPr lang="fr-FR" sz="1400" b="0" i="0" dirty="0">
                  <a:solidFill>
                    <a:srgbClr val="4A5568"/>
                  </a:solidFill>
                  <a:effectLst/>
                  <a:latin typeface="Montserrat" panose="00000500000000000000" pitchFamily="2" charset="0"/>
                </a:rPr>
                <a:t>Pas de </a:t>
              </a:r>
              <a:r>
                <a:rPr lang="fr-FR" sz="1400" b="1" i="0" dirty="0">
                  <a:solidFill>
                    <a:srgbClr val="1A365D"/>
                  </a:solidFill>
                  <a:effectLst/>
                  <a:latin typeface="Montserrat" panose="00000500000000000000" pitchFamily="2" charset="0"/>
                </a:rPr>
                <a:t>référence de niveau</a:t>
              </a:r>
              <a:r>
                <a:rPr lang="fr-FR" sz="1400" b="0" i="0" dirty="0">
                  <a:solidFill>
                    <a:srgbClr val="4A5568"/>
                  </a:solidFill>
                  <a:effectLst/>
                  <a:latin typeface="Montserrat" panose="00000500000000000000" pitchFamily="2" charset="0"/>
                </a:rPr>
                <a:t> cohérente.</a:t>
              </a:r>
            </a:p>
            <a:p>
              <a:pPr algn="l">
                <a:buNone/>
              </a:pPr>
              <a:endParaRPr lang="fr-FR" sz="1400" dirty="0">
                <a:solidFill>
                  <a:srgbClr val="4A5568"/>
                </a:solidFill>
                <a:latin typeface="Montserrat" panose="00000500000000000000" pitchFamily="2" charset="0"/>
              </a:endParaRPr>
            </a:p>
            <a:p>
              <a:pPr algn="l">
                <a:buNone/>
              </a:pPr>
              <a:r>
                <a:rPr lang="fr-FR" sz="1400" b="0" i="0" dirty="0">
                  <a:solidFill>
                    <a:srgbClr val="4A5568"/>
                  </a:solidFill>
                  <a:effectLst/>
                  <a:latin typeface="Montserrat" panose="00000500000000000000" pitchFamily="2" charset="0"/>
                </a:rPr>
                <a:t>Risque de décrochage des jeunes</a:t>
              </a:r>
            </a:p>
          </p:txBody>
        </p:sp>
        <p:sp>
          <p:nvSpPr>
            <p:cNvPr id="24" name="ZoneTexte 23">
              <a:extLst>
                <a:ext uri="{FF2B5EF4-FFF2-40B4-BE49-F238E27FC236}">
                  <a16:creationId xmlns:a16="http://schemas.microsoft.com/office/drawing/2014/main" id="{2205CBFC-89DE-EF4E-CCC2-E9A34DAA9BDC}"/>
                </a:ext>
              </a:extLst>
            </p:cNvPr>
            <p:cNvSpPr txBox="1"/>
            <p:nvPr/>
          </p:nvSpPr>
          <p:spPr>
            <a:xfrm>
              <a:off x="5097352" y="2446891"/>
              <a:ext cx="2493658" cy="342643"/>
            </a:xfrm>
            <a:prstGeom prst="rect">
              <a:avLst/>
            </a:prstGeom>
            <a:noFill/>
          </p:spPr>
          <p:txBody>
            <a:bodyPr wrap="square">
              <a:spAutoFit/>
            </a:bodyPr>
            <a:lstStyle/>
            <a:p>
              <a:r>
                <a:rPr lang="fr-FR" sz="1600" b="1" i="0" dirty="0">
                  <a:solidFill>
                    <a:srgbClr val="FF0000"/>
                  </a:solidFill>
                  <a:effectLst/>
                  <a:latin typeface="Montserrat" panose="00000500000000000000" pitchFamily="2" charset="0"/>
                </a:rPr>
                <a:t>Niveau subi hérité</a:t>
              </a:r>
              <a:endParaRPr lang="fr-FR" sz="1600" dirty="0">
                <a:solidFill>
                  <a:srgbClr val="FF0000"/>
                </a:solidFill>
              </a:endParaRPr>
            </a:p>
          </p:txBody>
        </p:sp>
        <p:pic>
          <p:nvPicPr>
            <p:cNvPr id="36" name="Graphique 35" descr="Flèche : pivoter à droite avec un remplissage uni">
              <a:extLst>
                <a:ext uri="{FF2B5EF4-FFF2-40B4-BE49-F238E27FC236}">
                  <a16:creationId xmlns:a16="http://schemas.microsoft.com/office/drawing/2014/main" id="{2BA3E38C-8B31-EB88-70F3-9FBAD0E911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387577" y="2232013"/>
              <a:ext cx="678873" cy="678873"/>
            </a:xfrm>
            <a:prstGeom prst="rect">
              <a:avLst/>
            </a:prstGeom>
          </p:spPr>
        </p:pic>
      </p:grpSp>
      <p:grpSp>
        <p:nvGrpSpPr>
          <p:cNvPr id="48" name="Groupe 47">
            <a:extLst>
              <a:ext uri="{FF2B5EF4-FFF2-40B4-BE49-F238E27FC236}">
                <a16:creationId xmlns:a16="http://schemas.microsoft.com/office/drawing/2014/main" id="{D8906C9C-2A6B-5B66-D923-BCC2BF00FC0E}"/>
              </a:ext>
            </a:extLst>
          </p:cNvPr>
          <p:cNvGrpSpPr/>
          <p:nvPr/>
        </p:nvGrpSpPr>
        <p:grpSpPr>
          <a:xfrm>
            <a:off x="8147724" y="2139262"/>
            <a:ext cx="3784204" cy="3728629"/>
            <a:chOff x="8056856" y="2140704"/>
            <a:chExt cx="3784204" cy="3728629"/>
          </a:xfrm>
        </p:grpSpPr>
        <p:grpSp>
          <p:nvGrpSpPr>
            <p:cNvPr id="47" name="Groupe 46">
              <a:extLst>
                <a:ext uri="{FF2B5EF4-FFF2-40B4-BE49-F238E27FC236}">
                  <a16:creationId xmlns:a16="http://schemas.microsoft.com/office/drawing/2014/main" id="{A3171F4B-36F1-E8F5-40DC-A983257C6990}"/>
                </a:ext>
              </a:extLst>
            </p:cNvPr>
            <p:cNvGrpSpPr/>
            <p:nvPr/>
          </p:nvGrpSpPr>
          <p:grpSpPr>
            <a:xfrm>
              <a:off x="8056856" y="2140704"/>
              <a:ext cx="3784204" cy="3728629"/>
              <a:chOff x="6865365" y="2140703"/>
              <a:chExt cx="3784204" cy="3728629"/>
            </a:xfrm>
          </p:grpSpPr>
          <p:sp>
            <p:nvSpPr>
              <p:cNvPr id="46" name="Rectangle : coins arrondis 45">
                <a:extLst>
                  <a:ext uri="{FF2B5EF4-FFF2-40B4-BE49-F238E27FC236}">
                    <a16:creationId xmlns:a16="http://schemas.microsoft.com/office/drawing/2014/main" id="{EA7AF2C8-EBD6-C3DD-81C1-E97E33001DC2}"/>
                  </a:ext>
                </a:extLst>
              </p:cNvPr>
              <p:cNvSpPr/>
              <p:nvPr/>
            </p:nvSpPr>
            <p:spPr>
              <a:xfrm>
                <a:off x="6865365" y="2140703"/>
                <a:ext cx="3784204" cy="3728629"/>
              </a:xfrm>
              <a:prstGeom prst="roundRect">
                <a:avLst/>
              </a:prstGeom>
              <a:solidFill>
                <a:schemeClr val="bg1"/>
              </a:solidFill>
              <a:ln>
                <a:noFill/>
              </a:ln>
              <a:effectLst>
                <a:outerShdw blurRad="50800" dist="38100" dir="8100000" algn="tr" rotWithShape="0">
                  <a:srgbClr val="D5D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200" b="1" dirty="0">
                  <a:solidFill>
                    <a:schemeClr val="tx1"/>
                  </a:solidFill>
                  <a:latin typeface="Montserrat" panose="00000500000000000000" pitchFamily="2" charset="0"/>
                </a:endParaRPr>
              </a:p>
            </p:txBody>
          </p:sp>
          <p:sp>
            <p:nvSpPr>
              <p:cNvPr id="38" name="ZoneTexte 37">
                <a:extLst>
                  <a:ext uri="{FF2B5EF4-FFF2-40B4-BE49-F238E27FC236}">
                    <a16:creationId xmlns:a16="http://schemas.microsoft.com/office/drawing/2014/main" id="{D8B1492F-C119-E789-8062-6EA0DE5253B6}"/>
                  </a:ext>
                </a:extLst>
              </p:cNvPr>
              <p:cNvSpPr txBox="1"/>
              <p:nvPr/>
            </p:nvSpPr>
            <p:spPr>
              <a:xfrm>
                <a:off x="7834449" y="2446890"/>
                <a:ext cx="2493658" cy="338554"/>
              </a:xfrm>
              <a:prstGeom prst="rect">
                <a:avLst/>
              </a:prstGeom>
              <a:noFill/>
            </p:spPr>
            <p:txBody>
              <a:bodyPr wrap="square">
                <a:spAutoFit/>
              </a:bodyPr>
              <a:lstStyle/>
              <a:p>
                <a:r>
                  <a:rPr lang="fr-FR" sz="1600" b="1" i="0" dirty="0">
                    <a:solidFill>
                      <a:srgbClr val="D5D000"/>
                    </a:solidFill>
                    <a:effectLst/>
                    <a:latin typeface="Montserrat" panose="00000500000000000000" pitchFamily="2" charset="0"/>
                  </a:rPr>
                  <a:t>Visibilité limitée</a:t>
                </a:r>
                <a:endParaRPr lang="fr-FR" sz="1600" dirty="0">
                  <a:solidFill>
                    <a:srgbClr val="D5D000"/>
                  </a:solidFill>
                </a:endParaRPr>
              </a:p>
            </p:txBody>
          </p:sp>
          <p:sp>
            <p:nvSpPr>
              <p:cNvPr id="40" name="ZoneTexte 39">
                <a:extLst>
                  <a:ext uri="{FF2B5EF4-FFF2-40B4-BE49-F238E27FC236}">
                    <a16:creationId xmlns:a16="http://schemas.microsoft.com/office/drawing/2014/main" id="{CB5E8E22-6ED4-827D-D69D-16F81D538892}"/>
                  </a:ext>
                </a:extLst>
              </p:cNvPr>
              <p:cNvSpPr txBox="1"/>
              <p:nvPr/>
            </p:nvSpPr>
            <p:spPr>
              <a:xfrm>
                <a:off x="7155576" y="3295349"/>
                <a:ext cx="3375746" cy="1815882"/>
              </a:xfrm>
              <a:prstGeom prst="rect">
                <a:avLst/>
              </a:prstGeom>
              <a:noFill/>
            </p:spPr>
            <p:txBody>
              <a:bodyPr wrap="square">
                <a:spAutoFit/>
              </a:bodyPr>
              <a:lstStyle/>
              <a:p>
                <a:pPr algn="just">
                  <a:buNone/>
                </a:pPr>
                <a:r>
                  <a:rPr lang="fr-FR" sz="1400" b="1" i="0" dirty="0">
                    <a:solidFill>
                      <a:srgbClr val="1A365D"/>
                    </a:solidFill>
                    <a:effectLst/>
                    <a:latin typeface="Montserrat" panose="00000500000000000000" pitchFamily="2" charset="0"/>
                  </a:rPr>
                  <a:t>Détection difficile</a:t>
                </a:r>
                <a:r>
                  <a:rPr lang="fr-FR" sz="1400" b="0" i="0" dirty="0">
                    <a:solidFill>
                      <a:srgbClr val="4A5568"/>
                    </a:solidFill>
                    <a:effectLst/>
                    <a:latin typeface="Montserrat" panose="00000500000000000000" pitchFamily="2" charset="0"/>
                  </a:rPr>
                  <a:t> des talents U14.</a:t>
                </a:r>
              </a:p>
              <a:p>
                <a:pPr algn="just">
                  <a:buNone/>
                </a:pPr>
                <a:endParaRPr lang="fr-FR" sz="1400" b="0" i="0" dirty="0">
                  <a:solidFill>
                    <a:srgbClr val="4A5568"/>
                  </a:solidFill>
                  <a:effectLst/>
                  <a:latin typeface="Montserrat" panose="00000500000000000000" pitchFamily="2" charset="0"/>
                </a:endParaRPr>
              </a:p>
              <a:p>
                <a:pPr algn="just">
                  <a:buNone/>
                </a:pPr>
                <a:r>
                  <a:rPr lang="fr-FR" sz="1400" b="0" i="0" dirty="0">
                    <a:solidFill>
                      <a:srgbClr val="4A5568"/>
                    </a:solidFill>
                    <a:effectLst/>
                    <a:latin typeface="Montserrat" panose="00000500000000000000" pitchFamily="2" charset="0"/>
                  </a:rPr>
                  <a:t>Pas de </a:t>
                </a:r>
                <a:r>
                  <a:rPr lang="fr-FR" sz="1400" b="1" i="0" dirty="0">
                    <a:solidFill>
                      <a:srgbClr val="1A365D"/>
                    </a:solidFill>
                    <a:effectLst/>
                    <a:latin typeface="Montserrat" panose="00000500000000000000" pitchFamily="2" charset="0"/>
                  </a:rPr>
                  <a:t>championnat dédié</a:t>
                </a:r>
                <a:r>
                  <a:rPr lang="fr-FR" sz="1400" b="0" i="0" dirty="0">
                    <a:solidFill>
                      <a:srgbClr val="4A5568"/>
                    </a:solidFill>
                    <a:effectLst/>
                    <a:latin typeface="Montserrat" panose="00000500000000000000" pitchFamily="2" charset="0"/>
                  </a:rPr>
                  <a:t> pour les U14.</a:t>
                </a:r>
              </a:p>
              <a:p>
                <a:pPr algn="just">
                  <a:buNone/>
                </a:pPr>
                <a:endParaRPr lang="fr-FR" sz="1400" b="0" i="0" dirty="0">
                  <a:solidFill>
                    <a:srgbClr val="4A5568"/>
                  </a:solidFill>
                  <a:effectLst/>
                  <a:latin typeface="Montserrat" panose="00000500000000000000" pitchFamily="2" charset="0"/>
                </a:endParaRPr>
              </a:p>
              <a:p>
                <a:pPr algn="just">
                  <a:buNone/>
                </a:pPr>
                <a:r>
                  <a:rPr lang="fr-FR" sz="1400" b="0" i="0" dirty="0">
                    <a:solidFill>
                      <a:srgbClr val="4A5568"/>
                    </a:solidFill>
                    <a:effectLst/>
                    <a:latin typeface="Montserrat" panose="00000500000000000000" pitchFamily="2" charset="0"/>
                  </a:rPr>
                  <a:t>Intégration </a:t>
                </a:r>
                <a:r>
                  <a:rPr lang="fr-FR" sz="1400" b="1" i="0" dirty="0">
                    <a:solidFill>
                      <a:srgbClr val="1A365D"/>
                    </a:solidFill>
                    <a:effectLst/>
                    <a:latin typeface="Montserrat" panose="00000500000000000000" pitchFamily="2" charset="0"/>
                  </a:rPr>
                  <a:t>forcée</a:t>
                </a:r>
                <a:r>
                  <a:rPr lang="fr-FR" sz="1400" b="0" i="0" dirty="0">
                    <a:solidFill>
                      <a:srgbClr val="4A5568"/>
                    </a:solidFill>
                    <a:effectLst/>
                    <a:latin typeface="Montserrat" panose="00000500000000000000" pitchFamily="2" charset="0"/>
                  </a:rPr>
                  <a:t> dans U14-U15.</a:t>
                </a:r>
              </a:p>
              <a:p>
                <a:pPr algn="just">
                  <a:buNone/>
                </a:pPr>
                <a:br>
                  <a:rPr lang="fr-FR" sz="1400" dirty="0"/>
                </a:br>
                <a:endParaRPr lang="fr-FR" sz="1400" dirty="0"/>
              </a:p>
            </p:txBody>
          </p:sp>
        </p:grpSp>
        <p:pic>
          <p:nvPicPr>
            <p:cNvPr id="42" name="Graphique 41" descr="Œil avec un remplissage uni">
              <a:extLst>
                <a:ext uri="{FF2B5EF4-FFF2-40B4-BE49-F238E27FC236}">
                  <a16:creationId xmlns:a16="http://schemas.microsoft.com/office/drawing/2014/main" id="{3BCE256B-CF0B-F27D-4C96-CDA3C499EC0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347067" y="2248451"/>
              <a:ext cx="678873" cy="678873"/>
            </a:xfrm>
            <a:prstGeom prst="rect">
              <a:avLst/>
            </a:prstGeom>
          </p:spPr>
        </p:pic>
      </p:grpSp>
      <p:pic>
        <p:nvPicPr>
          <p:cNvPr id="4" name="Graphique 3" descr="Graphique à barres avec un remplissage uni">
            <a:extLst>
              <a:ext uri="{FF2B5EF4-FFF2-40B4-BE49-F238E27FC236}">
                <a16:creationId xmlns:a16="http://schemas.microsoft.com/office/drawing/2014/main" id="{CC25C098-AE86-5AF5-AED1-A64E4518144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405757" y="459406"/>
            <a:ext cx="529440" cy="529440"/>
          </a:xfrm>
          <a:prstGeom prst="rect">
            <a:avLst/>
          </a:prstGeom>
        </p:spPr>
      </p:pic>
      <p:sp>
        <p:nvSpPr>
          <p:cNvPr id="5" name="ZoneTexte 4">
            <a:extLst>
              <a:ext uri="{FF2B5EF4-FFF2-40B4-BE49-F238E27FC236}">
                <a16:creationId xmlns:a16="http://schemas.microsoft.com/office/drawing/2014/main" id="{6A084636-4145-A64A-7F2F-AD1FBD3F9B2E}"/>
              </a:ext>
            </a:extLst>
          </p:cNvPr>
          <p:cNvSpPr txBox="1"/>
          <p:nvPr/>
        </p:nvSpPr>
        <p:spPr>
          <a:xfrm>
            <a:off x="6103207" y="143185"/>
            <a:ext cx="2296395" cy="369332"/>
          </a:xfrm>
          <a:prstGeom prst="rect">
            <a:avLst/>
          </a:prstGeom>
          <a:noFill/>
        </p:spPr>
        <p:txBody>
          <a:bodyPr wrap="square" rtlCol="0">
            <a:spAutoFit/>
          </a:bodyPr>
          <a:lstStyle/>
          <a:p>
            <a:r>
              <a:rPr lang="fr-FR" b="1" dirty="0">
                <a:solidFill>
                  <a:schemeClr val="bg1"/>
                </a:solidFill>
                <a:latin typeface="Montserrat" panose="00000500000000000000" pitchFamily="2" charset="0"/>
              </a:rPr>
              <a:t>Quelques chiffres</a:t>
            </a:r>
          </a:p>
        </p:txBody>
      </p:sp>
      <p:sp>
        <p:nvSpPr>
          <p:cNvPr id="6" name="ZoneTexte 5">
            <a:extLst>
              <a:ext uri="{FF2B5EF4-FFF2-40B4-BE49-F238E27FC236}">
                <a16:creationId xmlns:a16="http://schemas.microsoft.com/office/drawing/2014/main" id="{5F461472-B9D4-0981-3B1E-131FA4E679FA}"/>
              </a:ext>
            </a:extLst>
          </p:cNvPr>
          <p:cNvSpPr txBox="1"/>
          <p:nvPr/>
        </p:nvSpPr>
        <p:spPr>
          <a:xfrm>
            <a:off x="8475451" y="67139"/>
            <a:ext cx="3640699" cy="954107"/>
          </a:xfrm>
          <a:prstGeom prst="rect">
            <a:avLst/>
          </a:prstGeom>
          <a:solidFill>
            <a:srgbClr val="0910A3"/>
          </a:solidFill>
        </p:spPr>
        <p:txBody>
          <a:bodyPr wrap="square" rtlCol="0">
            <a:spAutoFit/>
          </a:bodyPr>
          <a:lstStyle/>
          <a:p>
            <a:r>
              <a:rPr lang="fr-FR" sz="2800" b="1" dirty="0">
                <a:solidFill>
                  <a:srgbClr val="DFDA00"/>
                </a:solidFill>
                <a:latin typeface="Montserrat" panose="00000500000000000000" pitchFamily="2" charset="0"/>
              </a:rPr>
              <a:t>826</a:t>
            </a:r>
            <a:r>
              <a:rPr lang="fr-FR" sz="1600" b="1" dirty="0">
                <a:solidFill>
                  <a:schemeClr val="bg1"/>
                </a:solidFill>
                <a:latin typeface="Montserrat" panose="00000500000000000000" pitchFamily="2" charset="0"/>
              </a:rPr>
              <a:t> licenciés U14</a:t>
            </a:r>
          </a:p>
          <a:p>
            <a:r>
              <a:rPr lang="fr-FR" sz="2800" b="1" dirty="0">
                <a:solidFill>
                  <a:srgbClr val="DFDA00"/>
                </a:solidFill>
                <a:latin typeface="Montserrat" panose="00000500000000000000" pitchFamily="2" charset="0"/>
              </a:rPr>
              <a:t>8% </a:t>
            </a:r>
            <a:r>
              <a:rPr lang="fr-FR" sz="1600" b="1" dirty="0">
                <a:solidFill>
                  <a:schemeClr val="bg1"/>
                </a:solidFill>
                <a:latin typeface="Montserrat" panose="00000500000000000000" pitchFamily="2" charset="0"/>
              </a:rPr>
              <a:t>jouent en Ligue ou D1</a:t>
            </a:r>
          </a:p>
        </p:txBody>
      </p:sp>
    </p:spTree>
    <p:extLst>
      <p:ext uri="{BB962C8B-B14F-4D97-AF65-F5344CB8AC3E}">
        <p14:creationId xmlns:p14="http://schemas.microsoft.com/office/powerpoint/2010/main" val="338469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C3DE6-8DBB-457F-CC4F-0F37D346EA3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96F2A8E-2002-83CD-8FB7-A739F56F4AEB}"/>
              </a:ext>
            </a:extLst>
          </p:cNvPr>
          <p:cNvSpPr/>
          <p:nvPr/>
        </p:nvSpPr>
        <p:spPr>
          <a:xfrm>
            <a:off x="0" y="0"/>
            <a:ext cx="12192000" cy="1055914"/>
          </a:xfrm>
          <a:prstGeom prst="rect">
            <a:avLst/>
          </a:prstGeom>
          <a:solidFill>
            <a:srgbClr val="0910A3"/>
          </a:solidFill>
          <a:ln>
            <a:solidFill>
              <a:srgbClr val="0910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C05C4494-42C5-CF1B-E36A-1E3D17C56F98}"/>
              </a:ext>
            </a:extLst>
          </p:cNvPr>
          <p:cNvSpPr txBox="1"/>
          <p:nvPr/>
        </p:nvSpPr>
        <p:spPr>
          <a:xfrm>
            <a:off x="234041" y="468085"/>
            <a:ext cx="9893631" cy="615553"/>
          </a:xfrm>
          <a:prstGeom prst="rect">
            <a:avLst/>
          </a:prstGeom>
          <a:noFill/>
        </p:spPr>
        <p:txBody>
          <a:bodyPr wrap="square">
            <a:spAutoFit/>
          </a:bodyPr>
          <a:lstStyle/>
          <a:p>
            <a:r>
              <a:rPr lang="fr-FR" b="1" dirty="0">
                <a:solidFill>
                  <a:schemeClr val="bg1"/>
                </a:solidFill>
                <a:latin typeface="Montserrat" panose="00000500000000000000" pitchFamily="2" charset="0"/>
              </a:rPr>
              <a:t>Création d’un championnat U14 district voire Interdistrict</a:t>
            </a:r>
          </a:p>
          <a:p>
            <a:r>
              <a:rPr lang="fr-FR" sz="1600" dirty="0">
                <a:solidFill>
                  <a:schemeClr val="bg1"/>
                </a:solidFill>
                <a:latin typeface="Montserrat" panose="00000500000000000000" pitchFamily="2" charset="0"/>
              </a:rPr>
              <a:t>Championnat dédié pour sécuriser le parcours des jeunes joueurs</a:t>
            </a:r>
          </a:p>
        </p:txBody>
      </p:sp>
      <p:sp>
        <p:nvSpPr>
          <p:cNvPr id="6" name="Rectangle : coins arrondis 5">
            <a:extLst>
              <a:ext uri="{FF2B5EF4-FFF2-40B4-BE49-F238E27FC236}">
                <a16:creationId xmlns:a16="http://schemas.microsoft.com/office/drawing/2014/main" id="{B9147BB9-A99C-565A-B0B3-875FD7ECA1E4}"/>
              </a:ext>
            </a:extLst>
          </p:cNvPr>
          <p:cNvSpPr/>
          <p:nvPr/>
        </p:nvSpPr>
        <p:spPr>
          <a:xfrm>
            <a:off x="315686" y="207342"/>
            <a:ext cx="2139615" cy="269157"/>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Montserrat" panose="00000500000000000000" pitchFamily="2" charset="0"/>
              </a:rPr>
              <a:t>LE PROJET</a:t>
            </a:r>
          </a:p>
        </p:txBody>
      </p:sp>
      <p:pic>
        <p:nvPicPr>
          <p:cNvPr id="7" name="Image 6">
            <a:extLst>
              <a:ext uri="{FF2B5EF4-FFF2-40B4-BE49-F238E27FC236}">
                <a16:creationId xmlns:a16="http://schemas.microsoft.com/office/drawing/2014/main" id="{3E34D193-AC28-ECCD-185C-B36A1F4467E0}"/>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850268" y="5940806"/>
            <a:ext cx="1513361" cy="1008908"/>
          </a:xfrm>
          <a:prstGeom prst="rect">
            <a:avLst/>
          </a:prstGeom>
        </p:spPr>
      </p:pic>
      <p:sp>
        <p:nvSpPr>
          <p:cNvPr id="8" name="ZoneTexte 7">
            <a:extLst>
              <a:ext uri="{FF2B5EF4-FFF2-40B4-BE49-F238E27FC236}">
                <a16:creationId xmlns:a16="http://schemas.microsoft.com/office/drawing/2014/main" id="{BB525C57-6F1B-75D7-AA4E-AA8DDE3860F6}"/>
              </a:ext>
            </a:extLst>
          </p:cNvPr>
          <p:cNvSpPr txBox="1"/>
          <p:nvPr/>
        </p:nvSpPr>
        <p:spPr>
          <a:xfrm>
            <a:off x="8309567" y="6389915"/>
            <a:ext cx="3532909" cy="307777"/>
          </a:xfrm>
          <a:prstGeom prst="rect">
            <a:avLst/>
          </a:prstGeom>
          <a:noFill/>
        </p:spPr>
        <p:txBody>
          <a:bodyPr wrap="square" rtlCol="0">
            <a:spAutoFit/>
          </a:bodyPr>
          <a:lstStyle/>
          <a:p>
            <a:r>
              <a:rPr lang="fr-FR" sz="1400" dirty="0">
                <a:latin typeface="Montserrat" panose="00000500000000000000" pitchFamily="2" charset="0"/>
              </a:rPr>
              <a:t>COMMISSION DES JEUNES</a:t>
            </a:r>
          </a:p>
        </p:txBody>
      </p:sp>
      <p:grpSp>
        <p:nvGrpSpPr>
          <p:cNvPr id="13" name="Groupe 12">
            <a:extLst>
              <a:ext uri="{FF2B5EF4-FFF2-40B4-BE49-F238E27FC236}">
                <a16:creationId xmlns:a16="http://schemas.microsoft.com/office/drawing/2014/main" id="{DEB3EC21-DF7C-F8A8-4DAC-FF925946FBB5}"/>
              </a:ext>
            </a:extLst>
          </p:cNvPr>
          <p:cNvGrpSpPr/>
          <p:nvPr/>
        </p:nvGrpSpPr>
        <p:grpSpPr>
          <a:xfrm>
            <a:off x="409507" y="1220643"/>
            <a:ext cx="11810257" cy="997505"/>
            <a:chOff x="381743" y="1316657"/>
            <a:chExt cx="11810257" cy="997505"/>
          </a:xfrm>
        </p:grpSpPr>
        <p:sp>
          <p:nvSpPr>
            <p:cNvPr id="10" name="Rectangle : coins arrondis 9">
              <a:extLst>
                <a:ext uri="{FF2B5EF4-FFF2-40B4-BE49-F238E27FC236}">
                  <a16:creationId xmlns:a16="http://schemas.microsoft.com/office/drawing/2014/main" id="{FFCD4530-0B05-4943-EF76-2EA287A799AA}"/>
                </a:ext>
              </a:extLst>
            </p:cNvPr>
            <p:cNvSpPr/>
            <p:nvPr/>
          </p:nvSpPr>
          <p:spPr>
            <a:xfrm>
              <a:off x="381743" y="1316657"/>
              <a:ext cx="11432969" cy="997505"/>
            </a:xfrm>
            <a:prstGeom prst="roundRect">
              <a:avLst/>
            </a:prstGeom>
            <a:solidFill>
              <a:schemeClr val="bg1"/>
            </a:solidFill>
            <a:ln>
              <a:noFill/>
            </a:ln>
            <a:effectLst>
              <a:outerShdw blurRad="50800" dist="38100" dir="8100000" algn="tr" rotWithShape="0">
                <a:srgbClr val="00009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200" b="1" dirty="0">
                <a:solidFill>
                  <a:schemeClr val="tx1"/>
                </a:solidFill>
                <a:latin typeface="Montserrat" panose="00000500000000000000" pitchFamily="2" charset="0"/>
              </a:endParaRPr>
            </a:p>
          </p:txBody>
        </p:sp>
        <p:sp>
          <p:nvSpPr>
            <p:cNvPr id="12" name="ZoneTexte 11">
              <a:extLst>
                <a:ext uri="{FF2B5EF4-FFF2-40B4-BE49-F238E27FC236}">
                  <a16:creationId xmlns:a16="http://schemas.microsoft.com/office/drawing/2014/main" id="{E007CBCF-A917-7ADA-398B-51900ADE01C8}"/>
                </a:ext>
              </a:extLst>
            </p:cNvPr>
            <p:cNvSpPr txBox="1"/>
            <p:nvPr/>
          </p:nvSpPr>
          <p:spPr>
            <a:xfrm>
              <a:off x="1240725" y="1415976"/>
              <a:ext cx="10951275" cy="738664"/>
            </a:xfrm>
            <a:prstGeom prst="rect">
              <a:avLst/>
            </a:prstGeom>
            <a:noFill/>
          </p:spPr>
          <p:txBody>
            <a:bodyPr wrap="square">
              <a:spAutoFit/>
            </a:bodyPr>
            <a:lstStyle/>
            <a:p>
              <a:r>
                <a:rPr lang="fr-FR" sz="1400" b="1" dirty="0">
                  <a:solidFill>
                    <a:schemeClr val="tx1">
                      <a:lumMod val="65000"/>
                      <a:lumOff val="35000"/>
                    </a:schemeClr>
                  </a:solidFill>
                  <a:latin typeface="Montserrat" panose="00000500000000000000" pitchFamily="2" charset="0"/>
                </a:rPr>
                <a:t>Championnat U14 fondé sur la saison U13 N-1</a:t>
              </a:r>
            </a:p>
            <a:p>
              <a:r>
                <a:rPr lang="fr-FR" sz="1400" dirty="0">
                  <a:solidFill>
                    <a:schemeClr val="tx1">
                      <a:lumMod val="65000"/>
                      <a:lumOff val="35000"/>
                    </a:schemeClr>
                  </a:solidFill>
                  <a:latin typeface="Montserrat" panose="00000500000000000000" pitchFamily="2" charset="0"/>
                </a:rPr>
                <a:t>Création d'une compétition de référence pour les U14, basée sur le parcours de l'année U13, avec un format de 10-12 équipes en matchs aller-retour et qualification vers U15 R2.</a:t>
              </a:r>
            </a:p>
          </p:txBody>
        </p:sp>
      </p:grpSp>
      <p:grpSp>
        <p:nvGrpSpPr>
          <p:cNvPr id="14" name="Groupe 13">
            <a:extLst>
              <a:ext uri="{FF2B5EF4-FFF2-40B4-BE49-F238E27FC236}">
                <a16:creationId xmlns:a16="http://schemas.microsoft.com/office/drawing/2014/main" id="{33CE433D-8C81-887E-291D-3578B0F5EC14}"/>
              </a:ext>
            </a:extLst>
          </p:cNvPr>
          <p:cNvGrpSpPr/>
          <p:nvPr/>
        </p:nvGrpSpPr>
        <p:grpSpPr>
          <a:xfrm>
            <a:off x="330326" y="2483708"/>
            <a:ext cx="3570514" cy="2273651"/>
            <a:chOff x="601683" y="2419682"/>
            <a:chExt cx="3570514" cy="2273651"/>
          </a:xfrm>
        </p:grpSpPr>
        <p:sp>
          <p:nvSpPr>
            <p:cNvPr id="15" name="Rectangle : coins arrondis 14">
              <a:extLst>
                <a:ext uri="{FF2B5EF4-FFF2-40B4-BE49-F238E27FC236}">
                  <a16:creationId xmlns:a16="http://schemas.microsoft.com/office/drawing/2014/main" id="{1C95D892-4627-4307-72A9-02A544177338}"/>
                </a:ext>
              </a:extLst>
            </p:cNvPr>
            <p:cNvSpPr/>
            <p:nvPr/>
          </p:nvSpPr>
          <p:spPr>
            <a:xfrm>
              <a:off x="601683" y="2419682"/>
              <a:ext cx="3570514" cy="2273651"/>
            </a:xfrm>
            <a:prstGeom prst="roundRect">
              <a:avLst/>
            </a:prstGeom>
            <a:solidFill>
              <a:schemeClr val="bg1"/>
            </a:solidFill>
            <a:ln>
              <a:noFill/>
            </a:ln>
            <a:effectLst>
              <a:outerShdw blurRad="50800" dist="38100" dir="8100000" algn="tr" rotWithShape="0">
                <a:srgbClr val="00009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200" b="1" dirty="0">
                <a:solidFill>
                  <a:schemeClr val="tx1"/>
                </a:solidFill>
                <a:latin typeface="Montserrat" panose="00000500000000000000" pitchFamily="2" charset="0"/>
              </a:endParaRPr>
            </a:p>
          </p:txBody>
        </p:sp>
        <p:pic>
          <p:nvPicPr>
            <p:cNvPr id="17" name="Graphique 16" descr="Bouclier coche avec un remplissage uni">
              <a:extLst>
                <a:ext uri="{FF2B5EF4-FFF2-40B4-BE49-F238E27FC236}">
                  <a16:creationId xmlns:a16="http://schemas.microsoft.com/office/drawing/2014/main" id="{19439BE1-2D5E-4D8E-976F-ADA53119B2B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6740" y="2518304"/>
              <a:ext cx="581852" cy="581852"/>
            </a:xfrm>
            <a:prstGeom prst="rect">
              <a:avLst/>
            </a:prstGeom>
          </p:spPr>
        </p:pic>
      </p:grpSp>
      <p:grpSp>
        <p:nvGrpSpPr>
          <p:cNvPr id="32" name="Groupe 31">
            <a:extLst>
              <a:ext uri="{FF2B5EF4-FFF2-40B4-BE49-F238E27FC236}">
                <a16:creationId xmlns:a16="http://schemas.microsoft.com/office/drawing/2014/main" id="{4538E715-88E6-CDAB-7F34-80388E6FA999}"/>
              </a:ext>
            </a:extLst>
          </p:cNvPr>
          <p:cNvGrpSpPr/>
          <p:nvPr/>
        </p:nvGrpSpPr>
        <p:grpSpPr>
          <a:xfrm>
            <a:off x="4351563" y="2457239"/>
            <a:ext cx="3570514" cy="2300120"/>
            <a:chOff x="4351563" y="2734333"/>
            <a:chExt cx="3570514" cy="3092658"/>
          </a:xfrm>
        </p:grpSpPr>
        <p:sp>
          <p:nvSpPr>
            <p:cNvPr id="23" name="Rectangle : coins arrondis 22">
              <a:extLst>
                <a:ext uri="{FF2B5EF4-FFF2-40B4-BE49-F238E27FC236}">
                  <a16:creationId xmlns:a16="http://schemas.microsoft.com/office/drawing/2014/main" id="{AE0BC7C6-5A0F-9666-9D84-AD74B7C5958D}"/>
                </a:ext>
              </a:extLst>
            </p:cNvPr>
            <p:cNvSpPr/>
            <p:nvPr/>
          </p:nvSpPr>
          <p:spPr>
            <a:xfrm>
              <a:off x="4351563" y="2734333"/>
              <a:ext cx="3570514" cy="3092658"/>
            </a:xfrm>
            <a:prstGeom prst="roundRect">
              <a:avLst/>
            </a:prstGeom>
            <a:solidFill>
              <a:schemeClr val="bg1"/>
            </a:solidFill>
            <a:ln>
              <a:noFill/>
            </a:ln>
            <a:effectLst>
              <a:outerShdw blurRad="50800" dist="38100" dir="8100000" algn="tr" rotWithShape="0">
                <a:srgbClr val="FF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200" b="1" dirty="0">
                <a:solidFill>
                  <a:schemeClr val="tx1"/>
                </a:solidFill>
                <a:latin typeface="Montserrat" panose="00000500000000000000" pitchFamily="2" charset="0"/>
              </a:endParaRPr>
            </a:p>
          </p:txBody>
        </p:sp>
        <p:pic>
          <p:nvPicPr>
            <p:cNvPr id="26" name="Graphique 25" descr="Utilisateurs avec un remplissage uni">
              <a:extLst>
                <a:ext uri="{FF2B5EF4-FFF2-40B4-BE49-F238E27FC236}">
                  <a16:creationId xmlns:a16="http://schemas.microsoft.com/office/drawing/2014/main" id="{95EDF41B-2585-3F8D-B567-FB75B8A9536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30927" y="2862199"/>
              <a:ext cx="566801" cy="566801"/>
            </a:xfrm>
            <a:prstGeom prst="rect">
              <a:avLst/>
            </a:prstGeom>
          </p:spPr>
        </p:pic>
      </p:grpSp>
      <p:grpSp>
        <p:nvGrpSpPr>
          <p:cNvPr id="35" name="Groupe 34">
            <a:extLst>
              <a:ext uri="{FF2B5EF4-FFF2-40B4-BE49-F238E27FC236}">
                <a16:creationId xmlns:a16="http://schemas.microsoft.com/office/drawing/2014/main" id="{FF4850F7-B3A2-0857-3462-2A48AF308E0F}"/>
              </a:ext>
            </a:extLst>
          </p:cNvPr>
          <p:cNvGrpSpPr/>
          <p:nvPr/>
        </p:nvGrpSpPr>
        <p:grpSpPr>
          <a:xfrm>
            <a:off x="8271962" y="2466824"/>
            <a:ext cx="3570514" cy="2280950"/>
            <a:chOff x="8287516" y="2580381"/>
            <a:chExt cx="3570514" cy="2280950"/>
          </a:xfrm>
        </p:grpSpPr>
        <p:sp>
          <p:nvSpPr>
            <p:cNvPr id="30" name="Rectangle : coins arrondis 29">
              <a:extLst>
                <a:ext uri="{FF2B5EF4-FFF2-40B4-BE49-F238E27FC236}">
                  <a16:creationId xmlns:a16="http://schemas.microsoft.com/office/drawing/2014/main" id="{AA808745-1D8A-59CD-EDA4-E2529CDDD4BA}"/>
                </a:ext>
              </a:extLst>
            </p:cNvPr>
            <p:cNvSpPr/>
            <p:nvPr/>
          </p:nvSpPr>
          <p:spPr>
            <a:xfrm>
              <a:off x="8287516" y="2580381"/>
              <a:ext cx="3570514" cy="2280950"/>
            </a:xfrm>
            <a:prstGeom prst="roundRect">
              <a:avLst/>
            </a:prstGeom>
            <a:solidFill>
              <a:schemeClr val="bg1"/>
            </a:solidFill>
            <a:ln>
              <a:noFill/>
            </a:ln>
            <a:effectLst>
              <a:outerShdw blurRad="50800" dist="38100" dir="8100000" algn="tr" rotWithShape="0">
                <a:srgbClr val="D5D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200" b="1" dirty="0">
                <a:solidFill>
                  <a:schemeClr val="tx1"/>
                </a:solidFill>
                <a:latin typeface="Montserrat" panose="00000500000000000000" pitchFamily="2" charset="0"/>
              </a:endParaRPr>
            </a:p>
          </p:txBody>
        </p:sp>
        <p:pic>
          <p:nvPicPr>
            <p:cNvPr id="33" name="Graphique 32" descr="Tendance à la hausse avec un remplissage uni">
              <a:extLst>
                <a:ext uri="{FF2B5EF4-FFF2-40B4-BE49-F238E27FC236}">
                  <a16:creationId xmlns:a16="http://schemas.microsoft.com/office/drawing/2014/main" id="{737AF4E4-0F57-50E2-B01F-E447560D458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90695" y="2711783"/>
              <a:ext cx="478929" cy="478929"/>
            </a:xfrm>
            <a:prstGeom prst="rect">
              <a:avLst/>
            </a:prstGeom>
          </p:spPr>
        </p:pic>
      </p:grpSp>
      <p:pic>
        <p:nvPicPr>
          <p:cNvPr id="2" name="Graphique 1" descr="Double itinéraire avec un chemin avec un remplissage uni">
            <a:extLst>
              <a:ext uri="{FF2B5EF4-FFF2-40B4-BE49-F238E27FC236}">
                <a16:creationId xmlns:a16="http://schemas.microsoft.com/office/drawing/2014/main" id="{F49812C8-7AB6-752B-C175-04E22D6942A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13882" y="1387704"/>
            <a:ext cx="571526" cy="571526"/>
          </a:xfrm>
          <a:prstGeom prst="rect">
            <a:avLst/>
          </a:prstGeom>
        </p:spPr>
      </p:pic>
      <p:sp>
        <p:nvSpPr>
          <p:cNvPr id="11" name="ZoneTexte 10">
            <a:extLst>
              <a:ext uri="{FF2B5EF4-FFF2-40B4-BE49-F238E27FC236}">
                <a16:creationId xmlns:a16="http://schemas.microsoft.com/office/drawing/2014/main" id="{42DBAD95-1478-9086-1CD3-95114A858565}"/>
              </a:ext>
            </a:extLst>
          </p:cNvPr>
          <p:cNvSpPr txBox="1"/>
          <p:nvPr/>
        </p:nvSpPr>
        <p:spPr>
          <a:xfrm>
            <a:off x="1011539" y="2686157"/>
            <a:ext cx="3328787" cy="807913"/>
          </a:xfrm>
          <a:prstGeom prst="rect">
            <a:avLst/>
          </a:prstGeom>
          <a:noFill/>
        </p:spPr>
        <p:txBody>
          <a:bodyPr wrap="square">
            <a:spAutoFit/>
          </a:bodyPr>
          <a:lstStyle/>
          <a:p>
            <a:pPr algn="l">
              <a:spcAft>
                <a:spcPts val="1500"/>
              </a:spcAft>
              <a:buNone/>
            </a:pPr>
            <a:r>
              <a:rPr lang="fr-FR" sz="1600" b="1" i="0" dirty="0">
                <a:solidFill>
                  <a:srgbClr val="000099"/>
                </a:solidFill>
                <a:effectLst/>
                <a:latin typeface="Montserrat" panose="00000500000000000000" pitchFamily="2" charset="0"/>
              </a:rPr>
              <a:t>Format de compétition</a:t>
            </a:r>
          </a:p>
          <a:p>
            <a:pPr algn="l">
              <a:buNone/>
            </a:pPr>
            <a:endParaRPr lang="fr-FR" b="0" i="0" dirty="0">
              <a:solidFill>
                <a:srgbClr val="4A5568"/>
              </a:solidFill>
              <a:effectLst/>
              <a:latin typeface="Montserrat" panose="00000500000000000000" pitchFamily="2" charset="0"/>
            </a:endParaRPr>
          </a:p>
        </p:txBody>
      </p:sp>
      <p:sp>
        <p:nvSpPr>
          <p:cNvPr id="43" name="ZoneTexte 42">
            <a:extLst>
              <a:ext uri="{FF2B5EF4-FFF2-40B4-BE49-F238E27FC236}">
                <a16:creationId xmlns:a16="http://schemas.microsoft.com/office/drawing/2014/main" id="{039CF6FF-2163-C4D2-392D-958BC24F6128}"/>
              </a:ext>
            </a:extLst>
          </p:cNvPr>
          <p:cNvSpPr txBox="1"/>
          <p:nvPr/>
        </p:nvSpPr>
        <p:spPr>
          <a:xfrm>
            <a:off x="5277092" y="2630787"/>
            <a:ext cx="2040083" cy="338554"/>
          </a:xfrm>
          <a:prstGeom prst="rect">
            <a:avLst/>
          </a:prstGeom>
          <a:noFill/>
        </p:spPr>
        <p:txBody>
          <a:bodyPr wrap="square">
            <a:spAutoFit/>
          </a:bodyPr>
          <a:lstStyle/>
          <a:p>
            <a:r>
              <a:rPr lang="fr-FR" sz="1600" b="1" i="0" dirty="0">
                <a:solidFill>
                  <a:srgbClr val="FF0000"/>
                </a:solidFill>
                <a:effectLst/>
                <a:latin typeface="Montserrat" panose="00000500000000000000" pitchFamily="2" charset="0"/>
              </a:rPr>
              <a:t>Critères d'accès</a:t>
            </a:r>
            <a:endParaRPr lang="fr-FR" sz="1600" dirty="0">
              <a:solidFill>
                <a:srgbClr val="FF0000"/>
              </a:solidFill>
            </a:endParaRPr>
          </a:p>
        </p:txBody>
      </p:sp>
      <p:sp>
        <p:nvSpPr>
          <p:cNvPr id="45" name="ZoneTexte 44">
            <a:extLst>
              <a:ext uri="{FF2B5EF4-FFF2-40B4-BE49-F238E27FC236}">
                <a16:creationId xmlns:a16="http://schemas.microsoft.com/office/drawing/2014/main" id="{6D407309-DBEA-8FF9-B022-4850B38E0D09}"/>
              </a:ext>
            </a:extLst>
          </p:cNvPr>
          <p:cNvSpPr txBox="1"/>
          <p:nvPr/>
        </p:nvSpPr>
        <p:spPr>
          <a:xfrm>
            <a:off x="4570123" y="3143288"/>
            <a:ext cx="3351954" cy="1600438"/>
          </a:xfrm>
          <a:prstGeom prst="rect">
            <a:avLst/>
          </a:prstGeom>
          <a:noFill/>
        </p:spPr>
        <p:txBody>
          <a:bodyPr wrap="square">
            <a:spAutoFit/>
          </a:bodyPr>
          <a:lstStyle/>
          <a:p>
            <a:pPr algn="l">
              <a:buNone/>
            </a:pPr>
            <a:r>
              <a:rPr lang="fr-FR" sz="1400" b="0" i="0" dirty="0">
                <a:solidFill>
                  <a:srgbClr val="4A5568"/>
                </a:solidFill>
                <a:effectLst/>
                <a:latin typeface="Montserrat" panose="00000500000000000000" pitchFamily="2" charset="0"/>
              </a:rPr>
              <a:t>Equipes U13 Ligue/Interdistrict</a:t>
            </a:r>
          </a:p>
          <a:p>
            <a:pPr algn="l">
              <a:buNone/>
            </a:pPr>
            <a:endParaRPr lang="fr-FR" sz="1400" b="0" i="0" dirty="0">
              <a:solidFill>
                <a:srgbClr val="4A5568"/>
              </a:solidFill>
              <a:effectLst/>
              <a:latin typeface="Montserrat" panose="00000500000000000000" pitchFamily="2" charset="0"/>
            </a:endParaRPr>
          </a:p>
          <a:p>
            <a:pPr algn="l">
              <a:buNone/>
            </a:pPr>
            <a:r>
              <a:rPr lang="fr-FR" sz="1400" b="1" i="0" dirty="0">
                <a:solidFill>
                  <a:srgbClr val="1A365D"/>
                </a:solidFill>
                <a:effectLst/>
                <a:latin typeface="Montserrat" panose="00000500000000000000" pitchFamily="2" charset="0"/>
              </a:rPr>
              <a:t>Déclinaison </a:t>
            </a:r>
            <a:r>
              <a:rPr lang="fr-FR" sz="1400" b="0" i="0" dirty="0">
                <a:solidFill>
                  <a:srgbClr val="4A5568"/>
                </a:solidFill>
                <a:effectLst/>
                <a:latin typeface="Montserrat" panose="00000500000000000000" pitchFamily="2" charset="0"/>
              </a:rPr>
              <a:t>D1 U13</a:t>
            </a:r>
          </a:p>
          <a:p>
            <a:pPr algn="l">
              <a:buNone/>
            </a:pPr>
            <a:endParaRPr lang="fr-FR" sz="1400" b="0" i="0" dirty="0">
              <a:solidFill>
                <a:srgbClr val="4A5568"/>
              </a:solidFill>
              <a:effectLst/>
              <a:latin typeface="Montserrat" panose="00000500000000000000" pitchFamily="2" charset="0"/>
            </a:endParaRPr>
          </a:p>
          <a:p>
            <a:pPr algn="l">
              <a:buNone/>
            </a:pPr>
            <a:r>
              <a:rPr lang="fr-FR" sz="1400" b="0" i="0" dirty="0">
                <a:solidFill>
                  <a:srgbClr val="4A5568"/>
                </a:solidFill>
                <a:effectLst/>
                <a:latin typeface="Montserrat" panose="00000500000000000000" pitchFamily="2" charset="0"/>
              </a:rPr>
              <a:t>Déclinaison </a:t>
            </a:r>
            <a:r>
              <a:rPr lang="fr-FR" sz="1400" b="1" i="0" dirty="0">
                <a:solidFill>
                  <a:srgbClr val="1A365D"/>
                </a:solidFill>
                <a:effectLst/>
                <a:latin typeface="Montserrat" panose="00000500000000000000" pitchFamily="2" charset="0"/>
              </a:rPr>
              <a:t>D2</a:t>
            </a:r>
            <a:r>
              <a:rPr lang="fr-FR" sz="1400" b="0" i="0" dirty="0">
                <a:solidFill>
                  <a:srgbClr val="4A5568"/>
                </a:solidFill>
                <a:effectLst/>
                <a:latin typeface="Montserrat" panose="00000500000000000000" pitchFamily="2" charset="0"/>
              </a:rPr>
              <a:t> </a:t>
            </a:r>
            <a:endParaRPr lang="fr-FR" sz="1400" dirty="0">
              <a:solidFill>
                <a:srgbClr val="4A5568"/>
              </a:solidFill>
              <a:latin typeface="Montserrat" panose="00000500000000000000" pitchFamily="2" charset="0"/>
            </a:endParaRPr>
          </a:p>
          <a:p>
            <a:pPr algn="l">
              <a:buNone/>
            </a:pPr>
            <a:endParaRPr lang="fr-FR" sz="1400" b="0" i="0" dirty="0">
              <a:solidFill>
                <a:srgbClr val="4A5568"/>
              </a:solidFill>
              <a:effectLst/>
              <a:latin typeface="Montserrat" panose="00000500000000000000" pitchFamily="2" charset="0"/>
            </a:endParaRPr>
          </a:p>
          <a:p>
            <a:pPr algn="l">
              <a:buNone/>
            </a:pPr>
            <a:r>
              <a:rPr lang="fr-FR" sz="1400" dirty="0">
                <a:solidFill>
                  <a:srgbClr val="4A5568"/>
                </a:solidFill>
                <a:latin typeface="Montserrat" panose="00000500000000000000" pitchFamily="2" charset="0"/>
              </a:rPr>
              <a:t>Puis D3 D4 D5</a:t>
            </a:r>
            <a:endParaRPr lang="fr-FR" sz="1400" b="0" i="0" dirty="0">
              <a:solidFill>
                <a:srgbClr val="4A5568"/>
              </a:solidFill>
              <a:effectLst/>
              <a:latin typeface="Montserrat" panose="00000500000000000000" pitchFamily="2" charset="0"/>
            </a:endParaRPr>
          </a:p>
        </p:txBody>
      </p:sp>
      <p:sp>
        <p:nvSpPr>
          <p:cNvPr id="46" name="ZoneTexte 45">
            <a:extLst>
              <a:ext uri="{FF2B5EF4-FFF2-40B4-BE49-F238E27FC236}">
                <a16:creationId xmlns:a16="http://schemas.microsoft.com/office/drawing/2014/main" id="{1C382285-146C-1ED6-2A1C-6475FA3B1817}"/>
              </a:ext>
            </a:extLst>
          </p:cNvPr>
          <p:cNvSpPr txBox="1"/>
          <p:nvPr/>
        </p:nvSpPr>
        <p:spPr>
          <a:xfrm>
            <a:off x="9209467" y="2656044"/>
            <a:ext cx="2312095" cy="338554"/>
          </a:xfrm>
          <a:prstGeom prst="rect">
            <a:avLst/>
          </a:prstGeom>
          <a:noFill/>
        </p:spPr>
        <p:txBody>
          <a:bodyPr wrap="square">
            <a:spAutoFit/>
          </a:bodyPr>
          <a:lstStyle/>
          <a:p>
            <a:r>
              <a:rPr lang="fr-FR" sz="1600" b="1" i="0" dirty="0">
                <a:solidFill>
                  <a:schemeClr val="tx1">
                    <a:lumMod val="65000"/>
                    <a:lumOff val="35000"/>
                  </a:schemeClr>
                </a:solidFill>
                <a:effectLst/>
                <a:latin typeface="Montserrat" panose="00000500000000000000" pitchFamily="2" charset="0"/>
              </a:rPr>
              <a:t>Montées sportives</a:t>
            </a:r>
            <a:endParaRPr lang="fr-FR" sz="1600" dirty="0">
              <a:solidFill>
                <a:schemeClr val="tx1">
                  <a:lumMod val="65000"/>
                  <a:lumOff val="35000"/>
                </a:schemeClr>
              </a:solidFill>
            </a:endParaRPr>
          </a:p>
        </p:txBody>
      </p:sp>
      <p:sp>
        <p:nvSpPr>
          <p:cNvPr id="48" name="ZoneTexte 47">
            <a:extLst>
              <a:ext uri="{FF2B5EF4-FFF2-40B4-BE49-F238E27FC236}">
                <a16:creationId xmlns:a16="http://schemas.microsoft.com/office/drawing/2014/main" id="{375E160D-F17C-DB2C-BD81-86435ED53D7B}"/>
              </a:ext>
            </a:extLst>
          </p:cNvPr>
          <p:cNvSpPr txBox="1"/>
          <p:nvPr/>
        </p:nvSpPr>
        <p:spPr>
          <a:xfrm>
            <a:off x="8845233" y="3143288"/>
            <a:ext cx="2564878" cy="1384995"/>
          </a:xfrm>
          <a:prstGeom prst="rect">
            <a:avLst/>
          </a:prstGeom>
          <a:noFill/>
        </p:spPr>
        <p:txBody>
          <a:bodyPr wrap="square">
            <a:spAutoFit/>
          </a:bodyPr>
          <a:lstStyle/>
          <a:p>
            <a:pPr algn="l">
              <a:buNone/>
            </a:pPr>
            <a:r>
              <a:rPr lang="fr-FR" sz="1400" b="0" i="0" dirty="0">
                <a:solidFill>
                  <a:srgbClr val="4A5568"/>
                </a:solidFill>
                <a:effectLst/>
                <a:latin typeface="Montserrat" panose="00000500000000000000" pitchFamily="2" charset="0"/>
              </a:rPr>
              <a:t>Champion U14 → </a:t>
            </a:r>
            <a:r>
              <a:rPr lang="fr-FR" sz="1400" b="1" i="0" dirty="0">
                <a:solidFill>
                  <a:srgbClr val="1A365D"/>
                </a:solidFill>
                <a:effectLst/>
                <a:latin typeface="Montserrat" panose="00000500000000000000" pitchFamily="2" charset="0"/>
              </a:rPr>
              <a:t>U15 R2</a:t>
            </a:r>
          </a:p>
          <a:p>
            <a:pPr algn="l">
              <a:buNone/>
            </a:pPr>
            <a:endParaRPr lang="fr-FR" sz="1400" b="1" dirty="0">
              <a:solidFill>
                <a:srgbClr val="1A365D"/>
              </a:solidFill>
              <a:latin typeface="Montserrat" panose="00000500000000000000" pitchFamily="2" charset="0"/>
            </a:endParaRPr>
          </a:p>
          <a:p>
            <a:r>
              <a:rPr lang="fr-FR" sz="1400" b="0" i="0" dirty="0">
                <a:solidFill>
                  <a:srgbClr val="4A5568"/>
                </a:solidFill>
                <a:effectLst/>
                <a:latin typeface="Montserrat" panose="00000500000000000000" pitchFamily="2" charset="0"/>
              </a:rPr>
              <a:t>Champion U15 D1 → </a:t>
            </a:r>
            <a:r>
              <a:rPr lang="fr-FR" sz="1400" b="1" i="0" dirty="0">
                <a:solidFill>
                  <a:srgbClr val="1A365D"/>
                </a:solidFill>
                <a:effectLst/>
                <a:latin typeface="Montserrat" panose="00000500000000000000" pitchFamily="2" charset="0"/>
              </a:rPr>
              <a:t>U16 R2</a:t>
            </a:r>
          </a:p>
          <a:p>
            <a:pPr algn="l">
              <a:buNone/>
            </a:pPr>
            <a:endParaRPr lang="fr-FR" sz="1400" b="0" i="0" dirty="0">
              <a:solidFill>
                <a:srgbClr val="4A5568"/>
              </a:solidFill>
              <a:effectLst/>
              <a:latin typeface="Montserrat" panose="00000500000000000000" pitchFamily="2" charset="0"/>
            </a:endParaRPr>
          </a:p>
          <a:p>
            <a:pPr algn="l">
              <a:buNone/>
            </a:pPr>
            <a:r>
              <a:rPr lang="fr-FR" sz="1400" b="0" i="0" dirty="0">
                <a:solidFill>
                  <a:srgbClr val="4A5568"/>
                </a:solidFill>
                <a:effectLst/>
                <a:latin typeface="Montserrat" panose="00000500000000000000" pitchFamily="2" charset="0"/>
              </a:rPr>
              <a:t>Finalité </a:t>
            </a:r>
            <a:r>
              <a:rPr lang="fr-FR" sz="1400" b="1" i="0" dirty="0">
                <a:solidFill>
                  <a:srgbClr val="1A365D"/>
                </a:solidFill>
                <a:effectLst/>
                <a:latin typeface="Montserrat" panose="00000500000000000000" pitchFamily="2" charset="0"/>
              </a:rPr>
              <a:t>régionale</a:t>
            </a:r>
          </a:p>
          <a:p>
            <a:pPr algn="l">
              <a:buNone/>
            </a:pPr>
            <a:endParaRPr lang="fr-FR" sz="1400" b="0" i="0" dirty="0">
              <a:solidFill>
                <a:srgbClr val="4A5568"/>
              </a:solidFill>
              <a:effectLst/>
              <a:latin typeface="Montserrat" panose="00000500000000000000" pitchFamily="2" charset="0"/>
            </a:endParaRPr>
          </a:p>
        </p:txBody>
      </p:sp>
      <p:sp>
        <p:nvSpPr>
          <p:cNvPr id="55" name="ZoneTexte 54">
            <a:extLst>
              <a:ext uri="{FF2B5EF4-FFF2-40B4-BE49-F238E27FC236}">
                <a16:creationId xmlns:a16="http://schemas.microsoft.com/office/drawing/2014/main" id="{A0EB1767-A8FF-A266-58F8-81BD36A0DBFC}"/>
              </a:ext>
            </a:extLst>
          </p:cNvPr>
          <p:cNvSpPr txBox="1"/>
          <p:nvPr/>
        </p:nvSpPr>
        <p:spPr>
          <a:xfrm>
            <a:off x="579174" y="3251009"/>
            <a:ext cx="3743042" cy="1169551"/>
          </a:xfrm>
          <a:prstGeom prst="rect">
            <a:avLst/>
          </a:prstGeom>
          <a:noFill/>
        </p:spPr>
        <p:txBody>
          <a:bodyPr wrap="square">
            <a:spAutoFit/>
          </a:bodyPr>
          <a:lstStyle/>
          <a:p>
            <a:pPr algn="just"/>
            <a:r>
              <a:rPr lang="fr-FR" sz="1400" b="0" i="0" dirty="0">
                <a:solidFill>
                  <a:srgbClr val="4A5568"/>
                </a:solidFill>
                <a:effectLst/>
                <a:latin typeface="Montserrat" panose="00000500000000000000" pitchFamily="2" charset="0"/>
              </a:rPr>
              <a:t>Championnat </a:t>
            </a:r>
            <a:r>
              <a:rPr lang="fr-FR" sz="1400" dirty="0">
                <a:solidFill>
                  <a:srgbClr val="4A5568"/>
                </a:solidFill>
                <a:latin typeface="Montserrat" panose="00000500000000000000" pitchFamily="2" charset="0"/>
              </a:rPr>
              <a:t>1 phase ou  2 phases</a:t>
            </a:r>
          </a:p>
          <a:p>
            <a:pPr algn="just">
              <a:buNone/>
            </a:pPr>
            <a:endParaRPr lang="fr-FR" sz="1400" b="0" i="0" dirty="0">
              <a:solidFill>
                <a:srgbClr val="4A5568"/>
              </a:solidFill>
              <a:effectLst/>
              <a:latin typeface="Montserrat" panose="00000500000000000000" pitchFamily="2" charset="0"/>
            </a:endParaRPr>
          </a:p>
          <a:p>
            <a:pPr algn="just">
              <a:buNone/>
            </a:pPr>
            <a:r>
              <a:rPr lang="fr-FR" sz="1400" b="0" i="0" dirty="0">
                <a:solidFill>
                  <a:srgbClr val="4A5568"/>
                </a:solidFill>
                <a:effectLst/>
                <a:latin typeface="Montserrat" panose="00000500000000000000" pitchFamily="2" charset="0"/>
              </a:rPr>
              <a:t>Formule à déterminer (Inscris)</a:t>
            </a:r>
            <a:endParaRPr lang="fr-FR" sz="1400" b="1" i="0" dirty="0">
              <a:solidFill>
                <a:srgbClr val="1A365D"/>
              </a:solidFill>
              <a:effectLst/>
              <a:latin typeface="Montserrat" panose="00000500000000000000" pitchFamily="2" charset="0"/>
            </a:endParaRPr>
          </a:p>
          <a:p>
            <a:pPr algn="l">
              <a:buNone/>
            </a:pPr>
            <a:endParaRPr lang="fr-FR" sz="1400" b="0" i="0" dirty="0">
              <a:solidFill>
                <a:srgbClr val="4A5568"/>
              </a:solidFill>
              <a:effectLst/>
              <a:latin typeface="Montserrat" panose="00000500000000000000" pitchFamily="2" charset="0"/>
            </a:endParaRPr>
          </a:p>
          <a:p>
            <a:pPr algn="l">
              <a:buNone/>
            </a:pPr>
            <a:r>
              <a:rPr lang="fr-FR" sz="1400" b="0" i="0" dirty="0">
                <a:solidFill>
                  <a:srgbClr val="4A5568"/>
                </a:solidFill>
                <a:effectLst/>
                <a:latin typeface="Montserrat" panose="00000500000000000000" pitchFamily="2" charset="0"/>
              </a:rPr>
              <a:t>Calendrier </a:t>
            </a:r>
            <a:r>
              <a:rPr lang="fr-FR" sz="1400" b="1" i="0" dirty="0">
                <a:solidFill>
                  <a:srgbClr val="1A365D"/>
                </a:solidFill>
                <a:effectLst/>
                <a:latin typeface="Montserrat" panose="00000500000000000000" pitchFamily="2" charset="0"/>
              </a:rPr>
              <a:t>stabilisé</a:t>
            </a:r>
            <a:endParaRPr lang="fr-FR" sz="1400" b="0" i="0" dirty="0">
              <a:solidFill>
                <a:srgbClr val="4A5568"/>
              </a:solidFill>
              <a:effectLst/>
              <a:latin typeface="Montserrat" panose="00000500000000000000" pitchFamily="2" charset="0"/>
            </a:endParaRPr>
          </a:p>
        </p:txBody>
      </p:sp>
    </p:spTree>
    <p:extLst>
      <p:ext uri="{BB962C8B-B14F-4D97-AF65-F5344CB8AC3E}">
        <p14:creationId xmlns:p14="http://schemas.microsoft.com/office/powerpoint/2010/main" val="3782953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9BE86B-3301-4199-3398-B582AE38272C}"/>
              </a:ext>
            </a:extLst>
          </p:cNvPr>
          <p:cNvSpPr/>
          <p:nvPr/>
        </p:nvSpPr>
        <p:spPr>
          <a:xfrm>
            <a:off x="0" y="0"/>
            <a:ext cx="12192000" cy="1055914"/>
          </a:xfrm>
          <a:prstGeom prst="rect">
            <a:avLst/>
          </a:prstGeom>
          <a:solidFill>
            <a:srgbClr val="0910A3"/>
          </a:solidFill>
          <a:ln>
            <a:solidFill>
              <a:srgbClr val="0910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CAB41E14-EF93-72BC-866C-1A3FF5F81CEA}"/>
              </a:ext>
            </a:extLst>
          </p:cNvPr>
          <p:cNvSpPr txBox="1"/>
          <p:nvPr/>
        </p:nvSpPr>
        <p:spPr>
          <a:xfrm>
            <a:off x="234041" y="468085"/>
            <a:ext cx="9893631" cy="615553"/>
          </a:xfrm>
          <a:prstGeom prst="rect">
            <a:avLst/>
          </a:prstGeom>
          <a:noFill/>
        </p:spPr>
        <p:txBody>
          <a:bodyPr wrap="square">
            <a:spAutoFit/>
          </a:bodyPr>
          <a:lstStyle/>
          <a:p>
            <a:pPr algn="l">
              <a:buNone/>
            </a:pPr>
            <a:r>
              <a:rPr lang="fr-FR" sz="2000" b="1" i="0" dirty="0">
                <a:solidFill>
                  <a:srgbClr val="FFFFFF"/>
                </a:solidFill>
                <a:effectLst/>
                <a:latin typeface="Montserrat" panose="00000500000000000000" pitchFamily="2" charset="0"/>
              </a:rPr>
              <a:t>POURQUOI RÉFORMER ?</a:t>
            </a:r>
          </a:p>
          <a:p>
            <a:pPr algn="l">
              <a:buNone/>
            </a:pPr>
            <a:r>
              <a:rPr lang="fr-FR" sz="1400" dirty="0">
                <a:solidFill>
                  <a:srgbClr val="FFFFFF"/>
                </a:solidFill>
                <a:latin typeface="Montserrat" panose="00000500000000000000" pitchFamily="2" charset="0"/>
              </a:rPr>
              <a:t>Objectifs et bénéfices de la création d’un championnat U14 dédié</a:t>
            </a:r>
            <a:endParaRPr lang="fr-FR" sz="1200" i="0" dirty="0">
              <a:solidFill>
                <a:srgbClr val="FFFFFF"/>
              </a:solidFill>
              <a:effectLst/>
              <a:latin typeface="Montserrat" panose="00000500000000000000" pitchFamily="2" charset="0"/>
            </a:endParaRPr>
          </a:p>
        </p:txBody>
      </p:sp>
      <p:sp>
        <p:nvSpPr>
          <p:cNvPr id="6" name="Rectangle : coins arrondis 5">
            <a:extLst>
              <a:ext uri="{FF2B5EF4-FFF2-40B4-BE49-F238E27FC236}">
                <a16:creationId xmlns:a16="http://schemas.microsoft.com/office/drawing/2014/main" id="{6684BC32-3FF9-3D82-9C4B-0267C96601F2}"/>
              </a:ext>
            </a:extLst>
          </p:cNvPr>
          <p:cNvSpPr/>
          <p:nvPr/>
        </p:nvSpPr>
        <p:spPr>
          <a:xfrm>
            <a:off x="315686" y="207342"/>
            <a:ext cx="2139615" cy="269157"/>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Montserrat" panose="00000500000000000000" pitchFamily="2" charset="0"/>
              </a:rPr>
              <a:t>LES ENJEUX</a:t>
            </a:r>
          </a:p>
        </p:txBody>
      </p:sp>
      <p:pic>
        <p:nvPicPr>
          <p:cNvPr id="7" name="Image 6">
            <a:extLst>
              <a:ext uri="{FF2B5EF4-FFF2-40B4-BE49-F238E27FC236}">
                <a16:creationId xmlns:a16="http://schemas.microsoft.com/office/drawing/2014/main" id="{DFA74365-1757-68F0-F575-6EBE2370953D}"/>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850268" y="5940806"/>
            <a:ext cx="1513361" cy="1008908"/>
          </a:xfrm>
          <a:prstGeom prst="rect">
            <a:avLst/>
          </a:prstGeom>
        </p:spPr>
      </p:pic>
      <p:sp>
        <p:nvSpPr>
          <p:cNvPr id="8" name="ZoneTexte 7">
            <a:extLst>
              <a:ext uri="{FF2B5EF4-FFF2-40B4-BE49-F238E27FC236}">
                <a16:creationId xmlns:a16="http://schemas.microsoft.com/office/drawing/2014/main" id="{294EF52F-527E-7854-0ED7-FF4EA5D47225}"/>
              </a:ext>
            </a:extLst>
          </p:cNvPr>
          <p:cNvSpPr txBox="1"/>
          <p:nvPr/>
        </p:nvSpPr>
        <p:spPr>
          <a:xfrm>
            <a:off x="8342638" y="6360319"/>
            <a:ext cx="3532909" cy="307777"/>
          </a:xfrm>
          <a:prstGeom prst="rect">
            <a:avLst/>
          </a:prstGeom>
          <a:noFill/>
        </p:spPr>
        <p:txBody>
          <a:bodyPr wrap="square" rtlCol="0">
            <a:spAutoFit/>
          </a:bodyPr>
          <a:lstStyle/>
          <a:p>
            <a:r>
              <a:rPr lang="fr-FR" sz="1400" dirty="0">
                <a:latin typeface="Montserrat" panose="00000500000000000000" pitchFamily="2" charset="0"/>
              </a:rPr>
              <a:t>COMMISSION DES JEUNES</a:t>
            </a:r>
          </a:p>
        </p:txBody>
      </p:sp>
      <p:grpSp>
        <p:nvGrpSpPr>
          <p:cNvPr id="13" name="Groupe 12">
            <a:extLst>
              <a:ext uri="{FF2B5EF4-FFF2-40B4-BE49-F238E27FC236}">
                <a16:creationId xmlns:a16="http://schemas.microsoft.com/office/drawing/2014/main" id="{E292B043-F4EA-AFBC-AA5F-FB5F4BF12B9F}"/>
              </a:ext>
            </a:extLst>
          </p:cNvPr>
          <p:cNvGrpSpPr/>
          <p:nvPr/>
        </p:nvGrpSpPr>
        <p:grpSpPr>
          <a:xfrm>
            <a:off x="381743" y="1316657"/>
            <a:ext cx="11432969" cy="997505"/>
            <a:chOff x="381743" y="1316657"/>
            <a:chExt cx="11432969" cy="997505"/>
          </a:xfrm>
        </p:grpSpPr>
        <p:sp>
          <p:nvSpPr>
            <p:cNvPr id="10" name="Rectangle : coins arrondis 9">
              <a:extLst>
                <a:ext uri="{FF2B5EF4-FFF2-40B4-BE49-F238E27FC236}">
                  <a16:creationId xmlns:a16="http://schemas.microsoft.com/office/drawing/2014/main" id="{BD14E2D0-AD59-1B48-D65C-E873653B2FA7}"/>
                </a:ext>
              </a:extLst>
            </p:cNvPr>
            <p:cNvSpPr/>
            <p:nvPr/>
          </p:nvSpPr>
          <p:spPr>
            <a:xfrm>
              <a:off x="381743" y="1316657"/>
              <a:ext cx="11432969" cy="997505"/>
            </a:xfrm>
            <a:prstGeom prst="roundRect">
              <a:avLst/>
            </a:prstGeom>
            <a:solidFill>
              <a:schemeClr val="bg1"/>
            </a:solidFill>
            <a:ln>
              <a:noFill/>
            </a:ln>
            <a:effectLst>
              <a:outerShdw blurRad="50800" dist="38100" dir="8100000" algn="tr" rotWithShape="0">
                <a:srgbClr val="00009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200" b="1" dirty="0">
                <a:solidFill>
                  <a:schemeClr val="tx1"/>
                </a:solidFill>
                <a:latin typeface="Montserrat" panose="00000500000000000000" pitchFamily="2" charset="0"/>
              </a:endParaRPr>
            </a:p>
          </p:txBody>
        </p:sp>
        <p:sp>
          <p:nvSpPr>
            <p:cNvPr id="12" name="ZoneTexte 11">
              <a:extLst>
                <a:ext uri="{FF2B5EF4-FFF2-40B4-BE49-F238E27FC236}">
                  <a16:creationId xmlns:a16="http://schemas.microsoft.com/office/drawing/2014/main" id="{85350585-E970-7079-2985-6326765074AD}"/>
                </a:ext>
              </a:extLst>
            </p:cNvPr>
            <p:cNvSpPr txBox="1"/>
            <p:nvPr/>
          </p:nvSpPr>
          <p:spPr>
            <a:xfrm>
              <a:off x="589561" y="1403121"/>
              <a:ext cx="10951275" cy="584775"/>
            </a:xfrm>
            <a:prstGeom prst="rect">
              <a:avLst/>
            </a:prstGeom>
            <a:noFill/>
          </p:spPr>
          <p:txBody>
            <a:bodyPr wrap="square">
              <a:spAutoFit/>
            </a:bodyPr>
            <a:lstStyle/>
            <a:p>
              <a:pPr algn="just"/>
              <a:r>
                <a:rPr lang="fr-FR" sz="1600" b="1" i="0" dirty="0">
                  <a:solidFill>
                    <a:srgbClr val="4A5568"/>
                  </a:solidFill>
                  <a:effectLst/>
                  <a:latin typeface="Montserrat" panose="00000500000000000000" pitchFamily="2" charset="0"/>
                </a:rPr>
                <a:t>Objectif principal :</a:t>
              </a:r>
              <a:r>
                <a:rPr lang="fr-FR" sz="1600" b="0" i="0" dirty="0">
                  <a:solidFill>
                    <a:srgbClr val="4A5568"/>
                  </a:solidFill>
                  <a:effectLst/>
                  <a:latin typeface="Montserrat" panose="00000500000000000000" pitchFamily="2" charset="0"/>
                </a:rPr>
                <a:t> Créer un championnat U14 Distinct pour </a:t>
              </a:r>
              <a:r>
                <a:rPr lang="fr-FR" sz="1600" b="1" i="0" dirty="0">
                  <a:solidFill>
                    <a:srgbClr val="1A365D"/>
                  </a:solidFill>
                  <a:effectLst/>
                  <a:latin typeface="Montserrat" panose="00000500000000000000" pitchFamily="2" charset="0"/>
                </a:rPr>
                <a:t>sécuriser le parcours des jeunes joueurs</a:t>
              </a:r>
              <a:r>
                <a:rPr lang="fr-FR" sz="1600" b="0" i="0" dirty="0">
                  <a:solidFill>
                    <a:srgbClr val="4A5568"/>
                  </a:solidFill>
                  <a:effectLst/>
                  <a:latin typeface="Montserrat" panose="00000500000000000000" pitchFamily="2" charset="0"/>
                </a:rPr>
                <a:t> et </a:t>
              </a:r>
              <a:r>
                <a:rPr lang="fr-FR" sz="1600" b="1" i="0" dirty="0">
                  <a:solidFill>
                    <a:srgbClr val="1A365D"/>
                  </a:solidFill>
                  <a:effectLst/>
                  <a:latin typeface="Montserrat" panose="00000500000000000000" pitchFamily="2" charset="0"/>
                </a:rPr>
                <a:t>adapter la compétition au niveau réel de la génération</a:t>
              </a:r>
              <a:r>
                <a:rPr lang="fr-FR" sz="1600" b="0" i="0" dirty="0">
                  <a:solidFill>
                    <a:srgbClr val="4A5568"/>
                  </a:solidFill>
                  <a:effectLst/>
                  <a:latin typeface="Montserrat" panose="00000500000000000000" pitchFamily="2" charset="0"/>
                </a:rPr>
                <a:t>, en s'appuyant sur l</a:t>
              </a:r>
              <a:r>
                <a:rPr lang="fr-FR" sz="1600" dirty="0">
                  <a:solidFill>
                    <a:srgbClr val="4A5568"/>
                  </a:solidFill>
                  <a:latin typeface="Montserrat" panose="00000500000000000000" pitchFamily="2" charset="0"/>
                </a:rPr>
                <a:t>a génération</a:t>
              </a:r>
              <a:r>
                <a:rPr lang="fr-FR" sz="1600" b="0" i="0" dirty="0">
                  <a:solidFill>
                    <a:srgbClr val="4A5568"/>
                  </a:solidFill>
                  <a:effectLst/>
                  <a:latin typeface="Montserrat" panose="00000500000000000000" pitchFamily="2" charset="0"/>
                </a:rPr>
                <a:t>.</a:t>
              </a:r>
              <a:endParaRPr lang="fr-FR" sz="1600" dirty="0"/>
            </a:p>
          </p:txBody>
        </p:sp>
      </p:grpSp>
      <p:grpSp>
        <p:nvGrpSpPr>
          <p:cNvPr id="19" name="Groupe 18">
            <a:extLst>
              <a:ext uri="{FF2B5EF4-FFF2-40B4-BE49-F238E27FC236}">
                <a16:creationId xmlns:a16="http://schemas.microsoft.com/office/drawing/2014/main" id="{4E13D1C1-1104-17E4-6ED8-68F0600A0C06}"/>
              </a:ext>
            </a:extLst>
          </p:cNvPr>
          <p:cNvGrpSpPr/>
          <p:nvPr/>
        </p:nvGrpSpPr>
        <p:grpSpPr>
          <a:xfrm>
            <a:off x="-748888" y="2484183"/>
            <a:ext cx="6179126" cy="3153174"/>
            <a:chOff x="-735033" y="2843478"/>
            <a:chExt cx="6179126" cy="3153174"/>
          </a:xfrm>
        </p:grpSpPr>
        <p:grpSp>
          <p:nvGrpSpPr>
            <p:cNvPr id="14" name="Groupe 13">
              <a:extLst>
                <a:ext uri="{FF2B5EF4-FFF2-40B4-BE49-F238E27FC236}">
                  <a16:creationId xmlns:a16="http://schemas.microsoft.com/office/drawing/2014/main" id="{59918ED3-31AC-8256-AF31-3CBAA13F0A3D}"/>
                </a:ext>
              </a:extLst>
            </p:cNvPr>
            <p:cNvGrpSpPr/>
            <p:nvPr/>
          </p:nvGrpSpPr>
          <p:grpSpPr>
            <a:xfrm>
              <a:off x="-735033" y="2843478"/>
              <a:ext cx="6179126" cy="3092658"/>
              <a:chOff x="-536368" y="2419682"/>
              <a:chExt cx="6179126" cy="3092658"/>
            </a:xfrm>
          </p:grpSpPr>
          <p:sp>
            <p:nvSpPr>
              <p:cNvPr id="15" name="Rectangle : coins arrondis 14">
                <a:extLst>
                  <a:ext uri="{FF2B5EF4-FFF2-40B4-BE49-F238E27FC236}">
                    <a16:creationId xmlns:a16="http://schemas.microsoft.com/office/drawing/2014/main" id="{2EF227DA-5742-05EF-A677-C75DDD2E56A3}"/>
                  </a:ext>
                </a:extLst>
              </p:cNvPr>
              <p:cNvSpPr/>
              <p:nvPr/>
            </p:nvSpPr>
            <p:spPr>
              <a:xfrm>
                <a:off x="601683" y="2419682"/>
                <a:ext cx="3570514" cy="3092658"/>
              </a:xfrm>
              <a:prstGeom prst="roundRect">
                <a:avLst/>
              </a:prstGeom>
              <a:solidFill>
                <a:schemeClr val="bg1"/>
              </a:solidFill>
              <a:ln>
                <a:noFill/>
              </a:ln>
              <a:effectLst>
                <a:outerShdw blurRad="50800" dist="38100" dir="8100000" algn="tr" rotWithShape="0">
                  <a:srgbClr val="00009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200" b="1" dirty="0">
                  <a:solidFill>
                    <a:schemeClr val="tx1"/>
                  </a:solidFill>
                  <a:latin typeface="Montserrat" panose="00000500000000000000" pitchFamily="2" charset="0"/>
                </a:endParaRPr>
              </a:p>
            </p:txBody>
          </p:sp>
          <p:sp>
            <p:nvSpPr>
              <p:cNvPr id="16" name="ZoneTexte 15">
                <a:extLst>
                  <a:ext uri="{FF2B5EF4-FFF2-40B4-BE49-F238E27FC236}">
                    <a16:creationId xmlns:a16="http://schemas.microsoft.com/office/drawing/2014/main" id="{81CB61A6-09B2-BBDC-01CC-0A0A2E616602}"/>
                  </a:ext>
                </a:extLst>
              </p:cNvPr>
              <p:cNvSpPr txBox="1"/>
              <p:nvPr/>
            </p:nvSpPr>
            <p:spPr>
              <a:xfrm>
                <a:off x="-536368" y="2640570"/>
                <a:ext cx="617912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99"/>
                    </a:solidFill>
                    <a:effectLst/>
                    <a:uLnTx/>
                    <a:uFillTx/>
                    <a:latin typeface="Montserrat" panose="00000500000000000000" pitchFamily="2" charset="0"/>
                    <a:ea typeface="+mn-ea"/>
                    <a:cs typeface="+mn-cs"/>
                  </a:rPr>
                  <a:t>Sécuriser </a:t>
                </a:r>
                <a:r>
                  <a:rPr kumimoji="0" lang="fr-FR" sz="1600" i="0" u="none" strike="noStrike" kern="1200" cap="none" spc="0" normalizeH="0" baseline="0" noProof="0" dirty="0">
                    <a:ln>
                      <a:noFill/>
                    </a:ln>
                    <a:solidFill>
                      <a:srgbClr val="000099"/>
                    </a:solidFill>
                    <a:effectLst/>
                    <a:uLnTx/>
                    <a:uFillTx/>
                    <a:latin typeface="Montserrat" panose="00000500000000000000" pitchFamily="2" charset="0"/>
                    <a:ea typeface="+mn-ea"/>
                    <a:cs typeface="+mn-cs"/>
                  </a:rPr>
                  <a:t>le parcours</a:t>
                </a:r>
              </a:p>
            </p:txBody>
          </p:sp>
          <p:pic>
            <p:nvPicPr>
              <p:cNvPr id="17" name="Graphique 16" descr="Bouclier coche avec un remplissage uni">
                <a:extLst>
                  <a:ext uri="{FF2B5EF4-FFF2-40B4-BE49-F238E27FC236}">
                    <a16:creationId xmlns:a16="http://schemas.microsoft.com/office/drawing/2014/main" id="{44527199-1D84-2AFB-65D4-38A27FD50EA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6740" y="2518304"/>
                <a:ext cx="581852" cy="581852"/>
              </a:xfrm>
              <a:prstGeom prst="rect">
                <a:avLst/>
              </a:prstGeom>
            </p:spPr>
          </p:pic>
        </p:grpSp>
        <p:sp>
          <p:nvSpPr>
            <p:cNvPr id="18" name="ZoneTexte 17">
              <a:extLst>
                <a:ext uri="{FF2B5EF4-FFF2-40B4-BE49-F238E27FC236}">
                  <a16:creationId xmlns:a16="http://schemas.microsoft.com/office/drawing/2014/main" id="{F29808A8-56EF-FDDA-736C-B2A47553FF43}"/>
                </a:ext>
              </a:extLst>
            </p:cNvPr>
            <p:cNvSpPr txBox="1"/>
            <p:nvPr/>
          </p:nvSpPr>
          <p:spPr>
            <a:xfrm>
              <a:off x="485546" y="3749883"/>
              <a:ext cx="3405457" cy="2246769"/>
            </a:xfrm>
            <a:prstGeom prst="rect">
              <a:avLst/>
            </a:prstGeom>
            <a:noFill/>
          </p:spPr>
          <p:txBody>
            <a:bodyPr wrap="square">
              <a:spAutoFit/>
            </a:bodyPr>
            <a:lstStyle/>
            <a:p>
              <a:pPr marL="285750" lvl="0" indent="-285750">
                <a:buClr>
                  <a:srgbClr val="000099"/>
                </a:buClr>
                <a:buFont typeface="Wingdings" panose="05000000000000000000" pitchFamily="2" charset="2"/>
                <a:buChar char="ü"/>
                <a:defRPr/>
              </a:pPr>
              <a:r>
                <a:rPr lang="fr-FR" sz="1400" dirty="0">
                  <a:solidFill>
                    <a:srgbClr val="000099"/>
                  </a:solidFill>
                  <a:latin typeface="Montserrat" panose="00000500000000000000" pitchFamily="2" charset="0"/>
                </a:rPr>
                <a:t>Améliorer le passage au foot à 11</a:t>
              </a:r>
              <a:endParaRPr kumimoji="0" lang="fr-FR" sz="1400" i="0" u="none" strike="noStrike" kern="1200" cap="none" spc="0" normalizeH="0" baseline="0" noProof="0" dirty="0">
                <a:ln>
                  <a:noFill/>
                </a:ln>
                <a:solidFill>
                  <a:srgbClr val="000099"/>
                </a:solidFill>
                <a:effectLst/>
                <a:uLnTx/>
                <a:uFillTx/>
                <a:latin typeface="Montserrat" panose="00000500000000000000" pitchFamily="2" charset="0"/>
                <a:ea typeface="+mn-ea"/>
                <a:cs typeface="+mn-cs"/>
              </a:endParaRPr>
            </a:p>
            <a:p>
              <a:pPr marL="285750" marR="0" lvl="0" indent="-285750" defTabSz="914400" rtl="0" eaLnBrk="1" fontAlgn="auto" latinLnBrk="0" hangingPunct="1">
                <a:lnSpc>
                  <a:spcPct val="100000"/>
                </a:lnSpc>
                <a:spcBef>
                  <a:spcPts val="0"/>
                </a:spcBef>
                <a:spcAft>
                  <a:spcPts val="0"/>
                </a:spcAft>
                <a:buClr>
                  <a:srgbClr val="000099"/>
                </a:buClr>
                <a:buSzTx/>
                <a:buFont typeface="Wingdings" panose="05000000000000000000" pitchFamily="2" charset="2"/>
                <a:buChar char="ü"/>
                <a:tabLst/>
                <a:defRPr/>
              </a:pPr>
              <a:endParaRPr lang="fr-FR" sz="1400" dirty="0">
                <a:solidFill>
                  <a:srgbClr val="000099"/>
                </a:solidFill>
                <a:latin typeface="Montserrat" panose="00000500000000000000" pitchFamily="2" charset="0"/>
              </a:endParaRPr>
            </a:p>
            <a:p>
              <a:pPr marL="285750" marR="0" lvl="0" indent="-285750" defTabSz="914400" rtl="0" eaLnBrk="1" fontAlgn="auto" latinLnBrk="0" hangingPunct="1">
                <a:lnSpc>
                  <a:spcPct val="100000"/>
                </a:lnSpc>
                <a:spcBef>
                  <a:spcPts val="0"/>
                </a:spcBef>
                <a:spcAft>
                  <a:spcPts val="0"/>
                </a:spcAft>
                <a:buClr>
                  <a:srgbClr val="000099"/>
                </a:buClr>
                <a:buSzTx/>
                <a:buFont typeface="Wingdings" panose="05000000000000000000" pitchFamily="2" charset="2"/>
                <a:buChar char="ü"/>
                <a:tabLst/>
                <a:defRPr/>
              </a:pPr>
              <a:r>
                <a:rPr kumimoji="0" lang="fr-FR" sz="1400" i="0" u="none" strike="noStrike" kern="1200" cap="none" spc="0" normalizeH="0" baseline="0" noProof="0" dirty="0">
                  <a:ln>
                    <a:noFill/>
                  </a:ln>
                  <a:solidFill>
                    <a:srgbClr val="000099"/>
                  </a:solidFill>
                  <a:effectLst/>
                  <a:uLnTx/>
                  <a:uFillTx/>
                  <a:latin typeface="Montserrat" panose="00000500000000000000" pitchFamily="2" charset="0"/>
                  <a:ea typeface="+mn-ea"/>
                  <a:cs typeface="+mn-cs"/>
                </a:rPr>
                <a:t>Assurer un temps de jeu adapté</a:t>
              </a:r>
            </a:p>
            <a:p>
              <a:pPr marR="0" lvl="0" defTabSz="914400" rtl="0" eaLnBrk="1" fontAlgn="auto" latinLnBrk="0" hangingPunct="1">
                <a:lnSpc>
                  <a:spcPct val="100000"/>
                </a:lnSpc>
                <a:spcBef>
                  <a:spcPts val="0"/>
                </a:spcBef>
                <a:spcAft>
                  <a:spcPts val="0"/>
                </a:spcAft>
                <a:buClr>
                  <a:srgbClr val="000099"/>
                </a:buClr>
                <a:buSzTx/>
                <a:tabLst/>
                <a:defRPr/>
              </a:pPr>
              <a:r>
                <a:rPr kumimoji="0" lang="fr-FR" sz="1400" i="0" u="none" strike="noStrike" kern="1200" cap="none" spc="0" normalizeH="0" baseline="0" noProof="0" dirty="0">
                  <a:ln>
                    <a:noFill/>
                  </a:ln>
                  <a:solidFill>
                    <a:srgbClr val="000099"/>
                  </a:solidFill>
                  <a:effectLst/>
                  <a:uLnTx/>
                  <a:uFillTx/>
                  <a:latin typeface="Montserrat" panose="00000500000000000000" pitchFamily="2" charset="0"/>
                  <a:ea typeface="+mn-ea"/>
                  <a:cs typeface="+mn-cs"/>
                </a:rPr>
                <a:t> à la génération</a:t>
              </a:r>
            </a:p>
            <a:p>
              <a:pPr marR="0" lvl="0" defTabSz="914400" rtl="0" eaLnBrk="1" fontAlgn="auto" latinLnBrk="0" hangingPunct="1">
                <a:lnSpc>
                  <a:spcPct val="100000"/>
                </a:lnSpc>
                <a:spcBef>
                  <a:spcPts val="0"/>
                </a:spcBef>
                <a:spcAft>
                  <a:spcPts val="0"/>
                </a:spcAft>
                <a:buClr>
                  <a:srgbClr val="000099"/>
                </a:buClr>
                <a:buSzTx/>
                <a:tabLst/>
                <a:defRPr/>
              </a:pPr>
              <a:endParaRPr kumimoji="0" lang="fr-FR" sz="1400" i="0" u="none" strike="noStrike" kern="1200" cap="none" spc="0" normalizeH="0" baseline="0" noProof="0" dirty="0">
                <a:ln>
                  <a:noFill/>
                </a:ln>
                <a:solidFill>
                  <a:srgbClr val="000099"/>
                </a:solidFill>
                <a:effectLst/>
                <a:uLnTx/>
                <a:uFillTx/>
                <a:latin typeface="Montserrat" panose="00000500000000000000" pitchFamily="2" charset="0"/>
                <a:ea typeface="+mn-ea"/>
                <a:cs typeface="+mn-cs"/>
              </a:endParaRPr>
            </a:p>
            <a:p>
              <a:pPr marL="285750" marR="0" lvl="0" indent="-285750" defTabSz="914400" rtl="0" eaLnBrk="1" fontAlgn="auto" latinLnBrk="0" hangingPunct="1">
                <a:lnSpc>
                  <a:spcPct val="100000"/>
                </a:lnSpc>
                <a:spcBef>
                  <a:spcPts val="0"/>
                </a:spcBef>
                <a:spcAft>
                  <a:spcPts val="0"/>
                </a:spcAft>
                <a:buClr>
                  <a:srgbClr val="000099"/>
                </a:buClr>
                <a:buSzTx/>
                <a:buFont typeface="Wingdings" panose="05000000000000000000" pitchFamily="2" charset="2"/>
                <a:buChar char="ü"/>
                <a:tabLst/>
                <a:defRPr/>
              </a:pPr>
              <a:r>
                <a:rPr lang="fr-FR" sz="1400" dirty="0">
                  <a:solidFill>
                    <a:srgbClr val="000099"/>
                  </a:solidFill>
                  <a:latin typeface="Montserrat" panose="00000500000000000000" pitchFamily="2" charset="0"/>
                </a:rPr>
                <a:t>Fidéliser dans son club de U13 à U18.</a:t>
              </a:r>
            </a:p>
            <a:p>
              <a:pPr marL="285750" marR="0" lvl="0" indent="-285750" defTabSz="914400" rtl="0" eaLnBrk="1" fontAlgn="auto" latinLnBrk="0" hangingPunct="1">
                <a:lnSpc>
                  <a:spcPct val="100000"/>
                </a:lnSpc>
                <a:spcBef>
                  <a:spcPts val="0"/>
                </a:spcBef>
                <a:spcAft>
                  <a:spcPts val="0"/>
                </a:spcAft>
                <a:buClr>
                  <a:srgbClr val="000099"/>
                </a:buClr>
                <a:buSzTx/>
                <a:buFont typeface="Wingdings" panose="05000000000000000000" pitchFamily="2" charset="2"/>
                <a:buChar char="ü"/>
                <a:tabLst/>
                <a:defRPr/>
              </a:pPr>
              <a:endParaRPr kumimoji="0" lang="fr-FR" sz="1400" i="0" u="none" strike="noStrike" kern="1200" cap="none" spc="0" normalizeH="0" baseline="0" noProof="0" dirty="0">
                <a:ln>
                  <a:noFill/>
                </a:ln>
                <a:solidFill>
                  <a:srgbClr val="000099"/>
                </a:solidFill>
                <a:effectLst/>
                <a:uLnTx/>
                <a:uFillTx/>
                <a:latin typeface="Montserrat" panose="00000500000000000000" pitchFamily="2" charset="0"/>
                <a:ea typeface="+mn-ea"/>
                <a:cs typeface="+mn-cs"/>
              </a:endParaRPr>
            </a:p>
            <a:p>
              <a:pPr marR="0" lvl="0" defTabSz="914400" rtl="0" eaLnBrk="1" fontAlgn="auto" latinLnBrk="0" hangingPunct="1">
                <a:lnSpc>
                  <a:spcPct val="100000"/>
                </a:lnSpc>
                <a:spcBef>
                  <a:spcPts val="0"/>
                </a:spcBef>
                <a:spcAft>
                  <a:spcPts val="0"/>
                </a:spcAft>
                <a:buClr>
                  <a:srgbClr val="000099"/>
                </a:buClr>
                <a:buSzTx/>
                <a:tabLst/>
                <a:defRPr/>
              </a:pPr>
              <a:endParaRPr lang="fr-FR" sz="1400" dirty="0">
                <a:solidFill>
                  <a:srgbClr val="000099"/>
                </a:solidFill>
                <a:latin typeface="Montserrat" panose="00000500000000000000" pitchFamily="2" charset="0"/>
              </a:endParaRPr>
            </a:p>
            <a:p>
              <a:pPr marR="0" lvl="0" defTabSz="914400" rtl="0" eaLnBrk="1" fontAlgn="auto" latinLnBrk="0" hangingPunct="1">
                <a:lnSpc>
                  <a:spcPct val="100000"/>
                </a:lnSpc>
                <a:spcBef>
                  <a:spcPts val="0"/>
                </a:spcBef>
                <a:spcAft>
                  <a:spcPts val="0"/>
                </a:spcAft>
                <a:buClr>
                  <a:srgbClr val="000099"/>
                </a:buClr>
                <a:buSzTx/>
                <a:tabLst/>
                <a:defRPr/>
              </a:pPr>
              <a:endParaRPr kumimoji="0" lang="fr-FR" sz="1400" i="0" u="none" strike="noStrike" kern="1200" cap="none" spc="0" normalizeH="0" baseline="0" noProof="0" dirty="0">
                <a:ln>
                  <a:noFill/>
                </a:ln>
                <a:solidFill>
                  <a:srgbClr val="000099"/>
                </a:solidFill>
                <a:effectLst/>
                <a:uLnTx/>
                <a:uFillTx/>
                <a:latin typeface="Montserrat" panose="00000500000000000000" pitchFamily="2" charset="0"/>
                <a:ea typeface="+mn-ea"/>
                <a:cs typeface="+mn-cs"/>
              </a:endParaRPr>
            </a:p>
          </p:txBody>
        </p:sp>
      </p:grpSp>
      <p:grpSp>
        <p:nvGrpSpPr>
          <p:cNvPr id="32" name="Groupe 31">
            <a:extLst>
              <a:ext uri="{FF2B5EF4-FFF2-40B4-BE49-F238E27FC236}">
                <a16:creationId xmlns:a16="http://schemas.microsoft.com/office/drawing/2014/main" id="{8AA6EB36-91CB-4119-3D8C-DC5483CEEA0C}"/>
              </a:ext>
            </a:extLst>
          </p:cNvPr>
          <p:cNvGrpSpPr/>
          <p:nvPr/>
        </p:nvGrpSpPr>
        <p:grpSpPr>
          <a:xfrm>
            <a:off x="3282785" y="2457239"/>
            <a:ext cx="6179126" cy="3092658"/>
            <a:chOff x="3282785" y="2734333"/>
            <a:chExt cx="6179126" cy="3092658"/>
          </a:xfrm>
        </p:grpSpPr>
        <p:grpSp>
          <p:nvGrpSpPr>
            <p:cNvPr id="20" name="Groupe 19">
              <a:extLst>
                <a:ext uri="{FF2B5EF4-FFF2-40B4-BE49-F238E27FC236}">
                  <a16:creationId xmlns:a16="http://schemas.microsoft.com/office/drawing/2014/main" id="{1F590643-DA89-6111-AACB-E1509F247183}"/>
                </a:ext>
              </a:extLst>
            </p:cNvPr>
            <p:cNvGrpSpPr/>
            <p:nvPr/>
          </p:nvGrpSpPr>
          <p:grpSpPr>
            <a:xfrm>
              <a:off x="3282785" y="2734333"/>
              <a:ext cx="6179126" cy="3092658"/>
              <a:chOff x="-665760" y="2843478"/>
              <a:chExt cx="6179126" cy="3092658"/>
            </a:xfrm>
          </p:grpSpPr>
          <p:grpSp>
            <p:nvGrpSpPr>
              <p:cNvPr id="21" name="Groupe 20">
                <a:extLst>
                  <a:ext uri="{FF2B5EF4-FFF2-40B4-BE49-F238E27FC236}">
                    <a16:creationId xmlns:a16="http://schemas.microsoft.com/office/drawing/2014/main" id="{BEBA1CC1-E341-1F36-A9D4-326B9F191169}"/>
                  </a:ext>
                </a:extLst>
              </p:cNvPr>
              <p:cNvGrpSpPr/>
              <p:nvPr/>
            </p:nvGrpSpPr>
            <p:grpSpPr>
              <a:xfrm>
                <a:off x="-665760" y="2843478"/>
                <a:ext cx="6179126" cy="3092658"/>
                <a:chOff x="-467095" y="2419682"/>
                <a:chExt cx="6179126" cy="3092658"/>
              </a:xfrm>
            </p:grpSpPr>
            <p:sp>
              <p:nvSpPr>
                <p:cNvPr id="23" name="Rectangle : coins arrondis 22">
                  <a:extLst>
                    <a:ext uri="{FF2B5EF4-FFF2-40B4-BE49-F238E27FC236}">
                      <a16:creationId xmlns:a16="http://schemas.microsoft.com/office/drawing/2014/main" id="{552E1C8D-9F17-1178-6BE9-D6DB308C3138}"/>
                    </a:ext>
                  </a:extLst>
                </p:cNvPr>
                <p:cNvSpPr/>
                <p:nvPr/>
              </p:nvSpPr>
              <p:spPr>
                <a:xfrm>
                  <a:off x="601683" y="2419682"/>
                  <a:ext cx="3570514" cy="3092658"/>
                </a:xfrm>
                <a:prstGeom prst="roundRect">
                  <a:avLst/>
                </a:prstGeom>
                <a:solidFill>
                  <a:schemeClr val="bg1"/>
                </a:solidFill>
                <a:ln>
                  <a:noFill/>
                </a:ln>
                <a:effectLst>
                  <a:outerShdw blurRad="50800" dist="38100" dir="8100000" algn="tr" rotWithShape="0">
                    <a:srgbClr val="FF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200" b="1" dirty="0">
                    <a:solidFill>
                      <a:schemeClr val="tx1"/>
                    </a:solidFill>
                    <a:latin typeface="Montserrat" panose="00000500000000000000" pitchFamily="2" charset="0"/>
                  </a:endParaRPr>
                </a:p>
              </p:txBody>
            </p:sp>
            <p:sp>
              <p:nvSpPr>
                <p:cNvPr id="24" name="ZoneTexte 23">
                  <a:extLst>
                    <a:ext uri="{FF2B5EF4-FFF2-40B4-BE49-F238E27FC236}">
                      <a16:creationId xmlns:a16="http://schemas.microsoft.com/office/drawing/2014/main" id="{ADA6A342-9591-F129-782D-C047AF2A5CFD}"/>
                    </a:ext>
                  </a:extLst>
                </p:cNvPr>
                <p:cNvSpPr txBox="1"/>
                <p:nvPr/>
              </p:nvSpPr>
              <p:spPr>
                <a:xfrm>
                  <a:off x="-467095" y="2656595"/>
                  <a:ext cx="617912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Adapter </a:t>
                  </a:r>
                  <a:r>
                    <a:rPr kumimoji="0" lang="fr-FR" sz="160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la compétition</a:t>
                  </a:r>
                </a:p>
              </p:txBody>
            </p:sp>
          </p:grpSp>
          <p:sp>
            <p:nvSpPr>
              <p:cNvPr id="22" name="ZoneTexte 21">
                <a:extLst>
                  <a:ext uri="{FF2B5EF4-FFF2-40B4-BE49-F238E27FC236}">
                    <a16:creationId xmlns:a16="http://schemas.microsoft.com/office/drawing/2014/main" id="{809DA25F-7302-1A09-169C-34A3D7C431B7}"/>
                  </a:ext>
                </a:extLst>
              </p:cNvPr>
              <p:cNvSpPr txBox="1"/>
              <p:nvPr/>
            </p:nvSpPr>
            <p:spPr>
              <a:xfrm>
                <a:off x="403018" y="3749408"/>
                <a:ext cx="3570514" cy="1815882"/>
              </a:xfrm>
              <a:prstGeom prst="rect">
                <a:avLst/>
              </a:prstGeom>
              <a:noFill/>
            </p:spPr>
            <p:txBody>
              <a:bodyPr wrap="square">
                <a:spAutoFit/>
              </a:bodyPr>
              <a:lstStyle/>
              <a:p>
                <a:pPr marL="285750" lvl="0" indent="-285750">
                  <a:buClr>
                    <a:srgbClr val="FF0000"/>
                  </a:buClr>
                  <a:buFont typeface="Wingdings" panose="05000000000000000000" pitchFamily="2" charset="2"/>
                  <a:buChar char="ü"/>
                  <a:defRPr/>
                </a:pPr>
                <a:r>
                  <a:rPr lang="fr-FR" sz="1400" dirty="0">
                    <a:solidFill>
                      <a:srgbClr val="FF0000"/>
                    </a:solidFill>
                    <a:latin typeface="Montserrat" panose="00000500000000000000" pitchFamily="2" charset="0"/>
                  </a:rPr>
                  <a:t>Niveau basé sur la génération</a:t>
                </a:r>
              </a:p>
              <a:p>
                <a:pPr marL="285750" lvl="0" indent="-285750">
                  <a:buClr>
                    <a:srgbClr val="FF0000"/>
                  </a:buClr>
                  <a:buFont typeface="Wingdings" panose="05000000000000000000" pitchFamily="2" charset="2"/>
                  <a:buChar char="ü"/>
                  <a:defRPr/>
                </a:pPr>
                <a:endParaRPr lang="fr-FR" sz="1400" dirty="0">
                  <a:solidFill>
                    <a:srgbClr val="FF0000"/>
                  </a:solidFill>
                  <a:latin typeface="Montserrat" panose="00000500000000000000" pitchFamily="2" charset="0"/>
                </a:endParaRPr>
              </a:p>
              <a:p>
                <a:pPr marL="285750" marR="0" lvl="0" indent="-285750"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kumimoji="0" lang="fr-FR" sz="140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Championnat protégé</a:t>
                </a:r>
              </a:p>
              <a:p>
                <a:pPr marL="285750" marR="0" lvl="0" indent="-285750"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endParaRPr kumimoji="0" lang="fr-FR" sz="140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endParaRPr>
              </a:p>
              <a:p>
                <a:pPr marL="285750" marR="0" lvl="0" indent="-285750"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lang="fr-FR" sz="1400" dirty="0">
                    <a:solidFill>
                      <a:srgbClr val="FF0000"/>
                    </a:solidFill>
                    <a:latin typeface="Montserrat" panose="00000500000000000000" pitchFamily="2" charset="0"/>
                  </a:rPr>
                  <a:t>Cohérence avec la finalité foot à 8.</a:t>
                </a:r>
              </a:p>
              <a:p>
                <a:pPr marL="285750" marR="0" lvl="0" indent="-285750" defTabSz="914400" rtl="0" eaLnBrk="1" fontAlgn="auto" latinLnBrk="0" hangingPunct="1">
                  <a:lnSpc>
                    <a:spcPct val="100000"/>
                  </a:lnSpc>
                  <a:spcBef>
                    <a:spcPts val="0"/>
                  </a:spcBef>
                  <a:spcAft>
                    <a:spcPts val="0"/>
                  </a:spcAft>
                  <a:buClr>
                    <a:srgbClr val="000099"/>
                  </a:buClr>
                  <a:buSzTx/>
                  <a:buFont typeface="Wingdings" panose="05000000000000000000" pitchFamily="2" charset="2"/>
                  <a:buChar char="ü"/>
                  <a:tabLst/>
                  <a:defRPr/>
                </a:pPr>
                <a:endParaRPr kumimoji="0" lang="fr-FR" sz="1400" i="0" u="none" strike="noStrike" kern="1200" cap="none" spc="0" normalizeH="0" baseline="0" noProof="0" dirty="0">
                  <a:ln>
                    <a:noFill/>
                  </a:ln>
                  <a:solidFill>
                    <a:srgbClr val="000099"/>
                  </a:solidFill>
                  <a:effectLst/>
                  <a:uLnTx/>
                  <a:uFillTx/>
                  <a:latin typeface="Montserrat" panose="00000500000000000000" pitchFamily="2" charset="0"/>
                  <a:ea typeface="+mn-ea"/>
                  <a:cs typeface="+mn-cs"/>
                </a:endParaRPr>
              </a:p>
              <a:p>
                <a:pPr marR="0" lvl="0" defTabSz="914400" rtl="0" eaLnBrk="1" fontAlgn="auto" latinLnBrk="0" hangingPunct="1">
                  <a:lnSpc>
                    <a:spcPct val="100000"/>
                  </a:lnSpc>
                  <a:spcBef>
                    <a:spcPts val="0"/>
                  </a:spcBef>
                  <a:spcAft>
                    <a:spcPts val="0"/>
                  </a:spcAft>
                  <a:buClr>
                    <a:srgbClr val="000099"/>
                  </a:buClr>
                  <a:buSzTx/>
                  <a:tabLst/>
                  <a:defRPr/>
                </a:pPr>
                <a:endParaRPr lang="fr-FR" sz="1400" dirty="0">
                  <a:solidFill>
                    <a:srgbClr val="000099"/>
                  </a:solidFill>
                  <a:latin typeface="Montserrat" panose="00000500000000000000" pitchFamily="2" charset="0"/>
                </a:endParaRPr>
              </a:p>
              <a:p>
                <a:pPr marR="0" lvl="0" defTabSz="914400" rtl="0" eaLnBrk="1" fontAlgn="auto" latinLnBrk="0" hangingPunct="1">
                  <a:lnSpc>
                    <a:spcPct val="100000"/>
                  </a:lnSpc>
                  <a:spcBef>
                    <a:spcPts val="0"/>
                  </a:spcBef>
                  <a:spcAft>
                    <a:spcPts val="0"/>
                  </a:spcAft>
                  <a:buClr>
                    <a:srgbClr val="000099"/>
                  </a:buClr>
                  <a:buSzTx/>
                  <a:tabLst/>
                  <a:defRPr/>
                </a:pPr>
                <a:endParaRPr kumimoji="0" lang="fr-FR" sz="1400" i="0" u="none" strike="noStrike" kern="1200" cap="none" spc="0" normalizeH="0" baseline="0" noProof="0" dirty="0">
                  <a:ln>
                    <a:noFill/>
                  </a:ln>
                  <a:solidFill>
                    <a:srgbClr val="000099"/>
                  </a:solidFill>
                  <a:effectLst/>
                  <a:uLnTx/>
                  <a:uFillTx/>
                  <a:latin typeface="Montserrat" panose="00000500000000000000" pitchFamily="2" charset="0"/>
                  <a:ea typeface="+mn-ea"/>
                  <a:cs typeface="+mn-cs"/>
                </a:endParaRPr>
              </a:p>
            </p:txBody>
          </p:sp>
        </p:grpSp>
        <p:pic>
          <p:nvPicPr>
            <p:cNvPr id="26" name="Graphique 25" descr="Utilisateurs avec un remplissage uni">
              <a:extLst>
                <a:ext uri="{FF2B5EF4-FFF2-40B4-BE49-F238E27FC236}">
                  <a16:creationId xmlns:a16="http://schemas.microsoft.com/office/drawing/2014/main" id="{B2825EC2-3878-8D11-FF3A-0C1F8CCE6F8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30927" y="2862199"/>
              <a:ext cx="566801" cy="566801"/>
            </a:xfrm>
            <a:prstGeom prst="rect">
              <a:avLst/>
            </a:prstGeom>
          </p:spPr>
        </p:pic>
      </p:grpSp>
      <p:grpSp>
        <p:nvGrpSpPr>
          <p:cNvPr id="35" name="Groupe 34">
            <a:extLst>
              <a:ext uri="{FF2B5EF4-FFF2-40B4-BE49-F238E27FC236}">
                <a16:creationId xmlns:a16="http://schemas.microsoft.com/office/drawing/2014/main" id="{E50D2F9E-85F3-8BB6-8A20-AE1AD2D61977}"/>
              </a:ext>
            </a:extLst>
          </p:cNvPr>
          <p:cNvGrpSpPr/>
          <p:nvPr/>
        </p:nvGrpSpPr>
        <p:grpSpPr>
          <a:xfrm>
            <a:off x="7275952" y="2497622"/>
            <a:ext cx="6179126" cy="3368618"/>
            <a:chOff x="7275952" y="2638903"/>
            <a:chExt cx="6179126" cy="3368618"/>
          </a:xfrm>
        </p:grpSpPr>
        <p:grpSp>
          <p:nvGrpSpPr>
            <p:cNvPr id="27" name="Groupe 26">
              <a:extLst>
                <a:ext uri="{FF2B5EF4-FFF2-40B4-BE49-F238E27FC236}">
                  <a16:creationId xmlns:a16="http://schemas.microsoft.com/office/drawing/2014/main" id="{7C02BA22-C0B1-0A83-CE4D-A99FC87D2FDA}"/>
                </a:ext>
              </a:extLst>
            </p:cNvPr>
            <p:cNvGrpSpPr/>
            <p:nvPr/>
          </p:nvGrpSpPr>
          <p:grpSpPr>
            <a:xfrm>
              <a:off x="7275952" y="2638903"/>
              <a:ext cx="6179126" cy="3368618"/>
              <a:chOff x="-665760" y="2843478"/>
              <a:chExt cx="6179126" cy="3368618"/>
            </a:xfrm>
          </p:grpSpPr>
          <p:grpSp>
            <p:nvGrpSpPr>
              <p:cNvPr id="28" name="Groupe 27">
                <a:extLst>
                  <a:ext uri="{FF2B5EF4-FFF2-40B4-BE49-F238E27FC236}">
                    <a16:creationId xmlns:a16="http://schemas.microsoft.com/office/drawing/2014/main" id="{262B2113-4DB1-4941-CF9E-2B4A6FC23196}"/>
                  </a:ext>
                </a:extLst>
              </p:cNvPr>
              <p:cNvGrpSpPr/>
              <p:nvPr/>
            </p:nvGrpSpPr>
            <p:grpSpPr>
              <a:xfrm>
                <a:off x="-665760" y="2843478"/>
                <a:ext cx="6179126" cy="3092658"/>
                <a:chOff x="-467095" y="2419682"/>
                <a:chExt cx="6179126" cy="3092658"/>
              </a:xfrm>
            </p:grpSpPr>
            <p:sp>
              <p:nvSpPr>
                <p:cNvPr id="30" name="Rectangle : coins arrondis 29">
                  <a:extLst>
                    <a:ext uri="{FF2B5EF4-FFF2-40B4-BE49-F238E27FC236}">
                      <a16:creationId xmlns:a16="http://schemas.microsoft.com/office/drawing/2014/main" id="{07396BE9-1464-E6FD-EE83-A4DD65E67C7C}"/>
                    </a:ext>
                  </a:extLst>
                </p:cNvPr>
                <p:cNvSpPr/>
                <p:nvPr/>
              </p:nvSpPr>
              <p:spPr>
                <a:xfrm>
                  <a:off x="601683" y="2419682"/>
                  <a:ext cx="3570514" cy="3092658"/>
                </a:xfrm>
                <a:prstGeom prst="roundRect">
                  <a:avLst/>
                </a:prstGeom>
                <a:solidFill>
                  <a:schemeClr val="bg1"/>
                </a:solidFill>
                <a:ln>
                  <a:noFill/>
                </a:ln>
                <a:effectLst>
                  <a:outerShdw blurRad="50800" dist="38100" dir="8100000" algn="tr" rotWithShape="0">
                    <a:srgbClr val="D5D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200" b="1" dirty="0">
                    <a:solidFill>
                      <a:schemeClr val="tx1"/>
                    </a:solidFill>
                    <a:latin typeface="Montserrat" panose="00000500000000000000" pitchFamily="2" charset="0"/>
                  </a:endParaRPr>
                </a:p>
              </p:txBody>
            </p:sp>
            <p:sp>
              <p:nvSpPr>
                <p:cNvPr id="31" name="ZoneTexte 30">
                  <a:extLst>
                    <a:ext uri="{FF2B5EF4-FFF2-40B4-BE49-F238E27FC236}">
                      <a16:creationId xmlns:a16="http://schemas.microsoft.com/office/drawing/2014/main" id="{AAC7C32D-B8EC-B253-1711-7FBCB5B90509}"/>
                    </a:ext>
                  </a:extLst>
                </p:cNvPr>
                <p:cNvSpPr txBox="1"/>
                <p:nvPr/>
              </p:nvSpPr>
              <p:spPr>
                <a:xfrm>
                  <a:off x="-467095" y="2656595"/>
                  <a:ext cx="617912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rPr>
                    <a:t>Bénéfices attendus</a:t>
                  </a:r>
                  <a:endParaRPr kumimoji="0" lang="fr-FR" sz="160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endParaRPr>
                </a:p>
              </p:txBody>
            </p:sp>
          </p:grpSp>
          <p:sp>
            <p:nvSpPr>
              <p:cNvPr id="29" name="ZoneTexte 28">
                <a:extLst>
                  <a:ext uri="{FF2B5EF4-FFF2-40B4-BE49-F238E27FC236}">
                    <a16:creationId xmlns:a16="http://schemas.microsoft.com/office/drawing/2014/main" id="{755DF43C-7EB8-F8AC-C688-B3B6026C997D}"/>
                  </a:ext>
                </a:extLst>
              </p:cNvPr>
              <p:cNvSpPr txBox="1"/>
              <p:nvPr/>
            </p:nvSpPr>
            <p:spPr>
              <a:xfrm>
                <a:off x="485546" y="3749883"/>
                <a:ext cx="3594056" cy="2462213"/>
              </a:xfrm>
              <a:prstGeom prst="rect">
                <a:avLst/>
              </a:prstGeom>
              <a:noFill/>
            </p:spPr>
            <p:txBody>
              <a:bodyPr wrap="square">
                <a:spAutoFit/>
              </a:bodyPr>
              <a:lstStyle/>
              <a:p>
                <a:pPr marL="285750" lvl="0" indent="-285750">
                  <a:buClr>
                    <a:schemeClr val="tx1">
                      <a:lumMod val="75000"/>
                      <a:lumOff val="25000"/>
                    </a:schemeClr>
                  </a:buClr>
                  <a:buFont typeface="Wingdings" panose="05000000000000000000" pitchFamily="2" charset="2"/>
                  <a:buChar char="ü"/>
                  <a:defRPr/>
                </a:pPr>
                <a:r>
                  <a:rPr lang="fr-FR" sz="1400" dirty="0">
                    <a:solidFill>
                      <a:schemeClr val="bg2">
                        <a:lumMod val="50000"/>
                      </a:schemeClr>
                    </a:solidFill>
                    <a:latin typeface="Montserrat" panose="00000500000000000000" pitchFamily="2" charset="0"/>
                  </a:rPr>
                  <a:t>Équité sportive entre les générations </a:t>
                </a:r>
              </a:p>
              <a:p>
                <a:pPr lvl="0">
                  <a:buClr>
                    <a:schemeClr val="tx1">
                      <a:lumMod val="75000"/>
                      <a:lumOff val="25000"/>
                    </a:schemeClr>
                  </a:buClr>
                  <a:defRPr/>
                </a:pPr>
                <a:endParaRPr lang="fr-FR" sz="1400" dirty="0">
                  <a:solidFill>
                    <a:schemeClr val="bg2">
                      <a:lumMod val="50000"/>
                    </a:schemeClr>
                  </a:solidFill>
                  <a:latin typeface="Montserrat" panose="00000500000000000000" pitchFamily="2" charset="0"/>
                </a:endParaRPr>
              </a:p>
              <a:p>
                <a:pPr marL="285750" marR="0" lvl="0" indent="-285750" defTabSz="914400" rtl="0" eaLnBrk="1" fontAlgn="auto" latinLnBrk="0" hangingPunct="1">
                  <a:lnSpc>
                    <a:spcPct val="100000"/>
                  </a:lnSpc>
                  <a:spcBef>
                    <a:spcPts val="0"/>
                  </a:spcBef>
                  <a:spcAft>
                    <a:spcPts val="0"/>
                  </a:spcAft>
                  <a:buClr>
                    <a:schemeClr val="tx1">
                      <a:lumMod val="75000"/>
                      <a:lumOff val="25000"/>
                    </a:schemeClr>
                  </a:buClr>
                  <a:buSzTx/>
                  <a:buFont typeface="Wingdings" panose="05000000000000000000" pitchFamily="2" charset="2"/>
                  <a:buChar char="ü"/>
                  <a:tabLst/>
                  <a:defRPr/>
                </a:pPr>
                <a:r>
                  <a:rPr kumimoji="0" lang="fr-FR" sz="140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rPr>
                  <a:t>Progression des joueurs</a:t>
                </a:r>
              </a:p>
              <a:p>
                <a:pPr marL="285750" marR="0" lvl="0" indent="-285750" defTabSz="914400" rtl="0" eaLnBrk="1" fontAlgn="auto" latinLnBrk="0" hangingPunct="1">
                  <a:lnSpc>
                    <a:spcPct val="100000"/>
                  </a:lnSpc>
                  <a:spcBef>
                    <a:spcPts val="0"/>
                  </a:spcBef>
                  <a:spcAft>
                    <a:spcPts val="0"/>
                  </a:spcAft>
                  <a:buClr>
                    <a:schemeClr val="tx1">
                      <a:lumMod val="75000"/>
                      <a:lumOff val="25000"/>
                    </a:schemeClr>
                  </a:buClr>
                  <a:buSzTx/>
                  <a:buFont typeface="Wingdings" panose="05000000000000000000" pitchFamily="2" charset="2"/>
                  <a:buChar char="ü"/>
                  <a:tabLst/>
                  <a:defRPr/>
                </a:pPr>
                <a:endParaRPr kumimoji="0" lang="fr-FR" sz="140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endParaRPr>
              </a:p>
              <a:p>
                <a:pPr marL="285750" marR="0" lvl="0" indent="-285750" defTabSz="914400" rtl="0" eaLnBrk="1" fontAlgn="auto" latinLnBrk="0" hangingPunct="1">
                  <a:lnSpc>
                    <a:spcPct val="100000"/>
                  </a:lnSpc>
                  <a:spcBef>
                    <a:spcPts val="0"/>
                  </a:spcBef>
                  <a:spcAft>
                    <a:spcPts val="0"/>
                  </a:spcAft>
                  <a:buClr>
                    <a:schemeClr val="tx1">
                      <a:lumMod val="75000"/>
                      <a:lumOff val="25000"/>
                    </a:schemeClr>
                  </a:buClr>
                  <a:buSzTx/>
                  <a:buFont typeface="Wingdings" panose="05000000000000000000" pitchFamily="2" charset="2"/>
                  <a:buChar char="ü"/>
                  <a:tabLst/>
                  <a:defRPr/>
                </a:pPr>
                <a:r>
                  <a:rPr lang="fr-FR" sz="1400" dirty="0">
                    <a:solidFill>
                      <a:schemeClr val="bg2">
                        <a:lumMod val="50000"/>
                      </a:schemeClr>
                    </a:solidFill>
                    <a:latin typeface="Montserrat" panose="00000500000000000000" pitchFamily="2" charset="0"/>
                  </a:rPr>
                  <a:t>Mieux préparer au niveau régional</a:t>
                </a:r>
              </a:p>
              <a:p>
                <a:pPr marL="285750" marR="0" lvl="0" indent="-285750" defTabSz="914400" rtl="0" eaLnBrk="1" fontAlgn="auto" latinLnBrk="0" hangingPunct="1">
                  <a:lnSpc>
                    <a:spcPct val="100000"/>
                  </a:lnSpc>
                  <a:spcBef>
                    <a:spcPts val="0"/>
                  </a:spcBef>
                  <a:spcAft>
                    <a:spcPts val="0"/>
                  </a:spcAft>
                  <a:buClr>
                    <a:schemeClr val="tx1">
                      <a:lumMod val="75000"/>
                      <a:lumOff val="25000"/>
                    </a:schemeClr>
                  </a:buClr>
                  <a:buSzTx/>
                  <a:buFont typeface="Wingdings" panose="05000000000000000000" pitchFamily="2" charset="2"/>
                  <a:buChar char="ü"/>
                  <a:tabLst/>
                  <a:defRPr/>
                </a:pPr>
                <a:endParaRPr lang="fr-FR" sz="1400" dirty="0">
                  <a:solidFill>
                    <a:schemeClr val="bg2">
                      <a:lumMod val="50000"/>
                    </a:schemeClr>
                  </a:solidFill>
                  <a:latin typeface="Montserrat" panose="00000500000000000000" pitchFamily="2" charset="0"/>
                </a:endParaRPr>
              </a:p>
              <a:p>
                <a:pPr marL="285750" marR="0" lvl="0" indent="-285750" defTabSz="914400" rtl="0" eaLnBrk="1" fontAlgn="auto" latinLnBrk="0" hangingPunct="1">
                  <a:lnSpc>
                    <a:spcPct val="100000"/>
                  </a:lnSpc>
                  <a:spcBef>
                    <a:spcPts val="0"/>
                  </a:spcBef>
                  <a:spcAft>
                    <a:spcPts val="0"/>
                  </a:spcAft>
                  <a:buClr>
                    <a:schemeClr val="tx1">
                      <a:lumMod val="75000"/>
                      <a:lumOff val="25000"/>
                    </a:schemeClr>
                  </a:buClr>
                  <a:buSzTx/>
                  <a:buFont typeface="Wingdings" panose="05000000000000000000" pitchFamily="2" charset="2"/>
                  <a:buChar char="ü"/>
                  <a:tabLst/>
                  <a:defRPr/>
                </a:pPr>
                <a:endParaRPr lang="fr-FR" sz="1400" dirty="0">
                  <a:solidFill>
                    <a:schemeClr val="bg2">
                      <a:lumMod val="50000"/>
                    </a:schemeClr>
                  </a:solidFill>
                  <a:latin typeface="Montserrat" panose="00000500000000000000" pitchFamily="2" charset="0"/>
                </a:endParaRPr>
              </a:p>
              <a:p>
                <a:pPr marL="285750" marR="0" lvl="0" indent="-285750" defTabSz="914400" rtl="0" eaLnBrk="1" fontAlgn="auto" latinLnBrk="0" hangingPunct="1">
                  <a:lnSpc>
                    <a:spcPct val="100000"/>
                  </a:lnSpc>
                  <a:spcBef>
                    <a:spcPts val="0"/>
                  </a:spcBef>
                  <a:spcAft>
                    <a:spcPts val="0"/>
                  </a:spcAft>
                  <a:buClr>
                    <a:schemeClr val="tx1">
                      <a:lumMod val="75000"/>
                      <a:lumOff val="25000"/>
                    </a:schemeClr>
                  </a:buClr>
                  <a:buSzTx/>
                  <a:buFont typeface="Wingdings" panose="05000000000000000000" pitchFamily="2" charset="2"/>
                  <a:buChar char="ü"/>
                  <a:tabLst/>
                  <a:defRPr/>
                </a:pPr>
                <a:endParaRPr kumimoji="0" lang="fr-FR" sz="140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endParaRPr>
              </a:p>
              <a:p>
                <a:pPr marL="285750" marR="0" lvl="0" indent="-285750" defTabSz="914400" rtl="0" eaLnBrk="1" fontAlgn="auto" latinLnBrk="0" hangingPunct="1">
                  <a:lnSpc>
                    <a:spcPct val="100000"/>
                  </a:lnSpc>
                  <a:spcBef>
                    <a:spcPts val="0"/>
                  </a:spcBef>
                  <a:spcAft>
                    <a:spcPts val="0"/>
                  </a:spcAft>
                  <a:buClr>
                    <a:schemeClr val="tx1">
                      <a:lumMod val="75000"/>
                      <a:lumOff val="25000"/>
                    </a:schemeClr>
                  </a:buClr>
                  <a:buSzTx/>
                  <a:buFont typeface="Wingdings" panose="05000000000000000000" pitchFamily="2" charset="2"/>
                  <a:buChar char="ü"/>
                  <a:tabLst/>
                  <a:defRPr/>
                </a:pPr>
                <a:endParaRPr lang="fr-FR" sz="1400" dirty="0">
                  <a:solidFill>
                    <a:schemeClr val="bg2">
                      <a:lumMod val="50000"/>
                    </a:schemeClr>
                  </a:solidFill>
                  <a:latin typeface="Montserrat" panose="00000500000000000000" pitchFamily="2" charset="0"/>
                </a:endParaRPr>
              </a:p>
              <a:p>
                <a:pPr marR="0" lvl="0" defTabSz="914400" rtl="0" eaLnBrk="1" fontAlgn="auto" latinLnBrk="0" hangingPunct="1">
                  <a:lnSpc>
                    <a:spcPct val="100000"/>
                  </a:lnSpc>
                  <a:spcBef>
                    <a:spcPts val="0"/>
                  </a:spcBef>
                  <a:spcAft>
                    <a:spcPts val="0"/>
                  </a:spcAft>
                  <a:buClr>
                    <a:srgbClr val="000099"/>
                  </a:buClr>
                  <a:buSzTx/>
                  <a:tabLst/>
                  <a:defRPr/>
                </a:pPr>
                <a:endParaRPr kumimoji="0" lang="fr-FR" sz="1400" i="0" u="none" strike="noStrike" kern="1200" cap="none" spc="0" normalizeH="0" baseline="0" noProof="0" dirty="0">
                  <a:ln>
                    <a:noFill/>
                  </a:ln>
                  <a:solidFill>
                    <a:srgbClr val="000099"/>
                  </a:solidFill>
                  <a:effectLst/>
                  <a:uLnTx/>
                  <a:uFillTx/>
                  <a:latin typeface="Montserrat" panose="00000500000000000000" pitchFamily="2" charset="0"/>
                  <a:ea typeface="+mn-ea"/>
                  <a:cs typeface="+mn-cs"/>
                </a:endParaRPr>
              </a:p>
            </p:txBody>
          </p:sp>
        </p:grpSp>
        <p:pic>
          <p:nvPicPr>
            <p:cNvPr id="33" name="Graphique 32" descr="Tendance à la hausse avec un remplissage uni">
              <a:extLst>
                <a:ext uri="{FF2B5EF4-FFF2-40B4-BE49-F238E27FC236}">
                  <a16:creationId xmlns:a16="http://schemas.microsoft.com/office/drawing/2014/main" id="{E2EEFC42-F0DC-4DBE-9826-FB6C1D0B228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532259" y="2906134"/>
              <a:ext cx="478929" cy="478929"/>
            </a:xfrm>
            <a:prstGeom prst="rect">
              <a:avLst/>
            </a:prstGeom>
          </p:spPr>
        </p:pic>
      </p:grpSp>
      <p:pic>
        <p:nvPicPr>
          <p:cNvPr id="34" name="Graphique 33" descr="Trophée avec un remplissage uni">
            <a:extLst>
              <a:ext uri="{FF2B5EF4-FFF2-40B4-BE49-F238E27FC236}">
                <a16:creationId xmlns:a16="http://schemas.microsoft.com/office/drawing/2014/main" id="{272A3D1F-85E8-FE15-AC6C-5152ABC41B6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79544" y="5703286"/>
            <a:ext cx="412276" cy="412276"/>
          </a:xfrm>
          <a:prstGeom prst="rect">
            <a:avLst/>
          </a:prstGeom>
        </p:spPr>
      </p:pic>
      <p:sp>
        <p:nvSpPr>
          <p:cNvPr id="36" name="ZoneTexte 35">
            <a:extLst>
              <a:ext uri="{FF2B5EF4-FFF2-40B4-BE49-F238E27FC236}">
                <a16:creationId xmlns:a16="http://schemas.microsoft.com/office/drawing/2014/main" id="{7DA30369-6242-8A9B-B33C-DF1D5F28AE58}"/>
              </a:ext>
            </a:extLst>
          </p:cNvPr>
          <p:cNvSpPr txBox="1"/>
          <p:nvPr/>
        </p:nvSpPr>
        <p:spPr>
          <a:xfrm>
            <a:off x="8572871" y="5740147"/>
            <a:ext cx="369842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rPr>
              <a:t>Elever le niveau de nos jeunes</a:t>
            </a:r>
          </a:p>
        </p:txBody>
      </p:sp>
      <p:pic>
        <p:nvPicPr>
          <p:cNvPr id="38" name="Graphique 37" descr="Cœur avec un remplissage uni">
            <a:extLst>
              <a:ext uri="{FF2B5EF4-FFF2-40B4-BE49-F238E27FC236}">
                <a16:creationId xmlns:a16="http://schemas.microsoft.com/office/drawing/2014/main" id="{815506F1-BA08-EA5E-91E0-F4EDB609111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706994" y="5672493"/>
            <a:ext cx="473862" cy="473862"/>
          </a:xfrm>
          <a:prstGeom prst="rect">
            <a:avLst/>
          </a:prstGeom>
        </p:spPr>
      </p:pic>
      <p:sp>
        <p:nvSpPr>
          <p:cNvPr id="39" name="ZoneTexte 38">
            <a:extLst>
              <a:ext uri="{FF2B5EF4-FFF2-40B4-BE49-F238E27FC236}">
                <a16:creationId xmlns:a16="http://schemas.microsoft.com/office/drawing/2014/main" id="{1F107576-05A5-642B-578F-ED1EA1EA233B}"/>
              </a:ext>
            </a:extLst>
          </p:cNvPr>
          <p:cNvSpPr txBox="1"/>
          <p:nvPr/>
        </p:nvSpPr>
        <p:spPr>
          <a:xfrm>
            <a:off x="5076298" y="5740147"/>
            <a:ext cx="235559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rPr>
              <a:t>Épanouissement </a:t>
            </a:r>
          </a:p>
        </p:txBody>
      </p:sp>
      <p:pic>
        <p:nvPicPr>
          <p:cNvPr id="41" name="Graphique 40" descr="Étoile avec un remplissage uni">
            <a:extLst>
              <a:ext uri="{FF2B5EF4-FFF2-40B4-BE49-F238E27FC236}">
                <a16:creationId xmlns:a16="http://schemas.microsoft.com/office/drawing/2014/main" id="{1A5735A4-4735-94E3-B4F9-1197B54CF89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342638" y="5650977"/>
            <a:ext cx="516894" cy="516894"/>
          </a:xfrm>
          <a:prstGeom prst="rect">
            <a:avLst/>
          </a:prstGeom>
        </p:spPr>
      </p:pic>
      <p:sp>
        <p:nvSpPr>
          <p:cNvPr id="42" name="ZoneTexte 41">
            <a:extLst>
              <a:ext uri="{FF2B5EF4-FFF2-40B4-BE49-F238E27FC236}">
                <a16:creationId xmlns:a16="http://schemas.microsoft.com/office/drawing/2014/main" id="{F58D8093-1ED2-DDF4-4E33-438207027BD3}"/>
              </a:ext>
            </a:extLst>
          </p:cNvPr>
          <p:cNvSpPr txBox="1"/>
          <p:nvPr/>
        </p:nvSpPr>
        <p:spPr>
          <a:xfrm>
            <a:off x="589561" y="5740147"/>
            <a:ext cx="369842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rPr>
              <a:t>Fidéliser le parcours dans le club</a:t>
            </a:r>
          </a:p>
        </p:txBody>
      </p:sp>
    </p:spTree>
    <p:extLst>
      <p:ext uri="{BB962C8B-B14F-4D97-AF65-F5344CB8AC3E}">
        <p14:creationId xmlns:p14="http://schemas.microsoft.com/office/powerpoint/2010/main" val="114550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647528-D3C2-6D95-22DC-E16143326874}"/>
              </a:ext>
            </a:extLst>
          </p:cNvPr>
          <p:cNvSpPr/>
          <p:nvPr/>
        </p:nvSpPr>
        <p:spPr>
          <a:xfrm>
            <a:off x="0" y="0"/>
            <a:ext cx="12192000" cy="1055914"/>
          </a:xfrm>
          <a:prstGeom prst="rect">
            <a:avLst/>
          </a:prstGeom>
          <a:solidFill>
            <a:srgbClr val="0910A3"/>
          </a:solidFill>
          <a:ln>
            <a:solidFill>
              <a:srgbClr val="0910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ECF8C79F-5BAF-D4CA-1262-99900363E68E}"/>
              </a:ext>
            </a:extLst>
          </p:cNvPr>
          <p:cNvSpPr txBox="1"/>
          <p:nvPr/>
        </p:nvSpPr>
        <p:spPr>
          <a:xfrm>
            <a:off x="234041" y="468085"/>
            <a:ext cx="9893631" cy="400110"/>
          </a:xfrm>
          <a:prstGeom prst="rect">
            <a:avLst/>
          </a:prstGeom>
          <a:noFill/>
        </p:spPr>
        <p:txBody>
          <a:bodyPr wrap="square">
            <a:spAutoFit/>
          </a:bodyPr>
          <a:lstStyle/>
          <a:p>
            <a:pPr algn="l">
              <a:buNone/>
            </a:pPr>
            <a:r>
              <a:rPr lang="fr-FR" sz="2000" b="1" i="0" dirty="0">
                <a:solidFill>
                  <a:srgbClr val="FFFFFF"/>
                </a:solidFill>
                <a:effectLst/>
                <a:latin typeface="Montserrat" panose="00000500000000000000" pitchFamily="2" charset="0"/>
              </a:rPr>
              <a:t>LES PARCOURS POSSIBLES</a:t>
            </a:r>
            <a:endParaRPr lang="fr-FR" sz="1200" i="0" dirty="0">
              <a:solidFill>
                <a:srgbClr val="FFFFFF"/>
              </a:solidFill>
              <a:effectLst/>
              <a:latin typeface="Montserrat" panose="00000500000000000000" pitchFamily="2" charset="0"/>
            </a:endParaRPr>
          </a:p>
        </p:txBody>
      </p:sp>
      <p:sp>
        <p:nvSpPr>
          <p:cNvPr id="6" name="Rectangle : coins arrondis 5">
            <a:extLst>
              <a:ext uri="{FF2B5EF4-FFF2-40B4-BE49-F238E27FC236}">
                <a16:creationId xmlns:a16="http://schemas.microsoft.com/office/drawing/2014/main" id="{177BE997-E87D-7F50-8BDB-3C88FA59ACAA}"/>
              </a:ext>
            </a:extLst>
          </p:cNvPr>
          <p:cNvSpPr/>
          <p:nvPr/>
        </p:nvSpPr>
        <p:spPr>
          <a:xfrm>
            <a:off x="315686" y="207342"/>
            <a:ext cx="2139615" cy="269157"/>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Montserrat" panose="00000500000000000000" pitchFamily="2" charset="0"/>
              </a:rPr>
              <a:t>EN RÉSUMÉ</a:t>
            </a:r>
          </a:p>
        </p:txBody>
      </p:sp>
      <p:pic>
        <p:nvPicPr>
          <p:cNvPr id="7" name="Image 6">
            <a:extLst>
              <a:ext uri="{FF2B5EF4-FFF2-40B4-BE49-F238E27FC236}">
                <a16:creationId xmlns:a16="http://schemas.microsoft.com/office/drawing/2014/main" id="{1EC58D36-D6BA-4F1A-9DA6-003B3789C875}"/>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850268" y="5940806"/>
            <a:ext cx="1513361" cy="1008908"/>
          </a:xfrm>
          <a:prstGeom prst="rect">
            <a:avLst/>
          </a:prstGeom>
        </p:spPr>
      </p:pic>
      <p:sp>
        <p:nvSpPr>
          <p:cNvPr id="8" name="ZoneTexte 7">
            <a:extLst>
              <a:ext uri="{FF2B5EF4-FFF2-40B4-BE49-F238E27FC236}">
                <a16:creationId xmlns:a16="http://schemas.microsoft.com/office/drawing/2014/main" id="{10E73C71-FA82-00EC-AAC1-F7A0CA16B230}"/>
              </a:ext>
            </a:extLst>
          </p:cNvPr>
          <p:cNvSpPr txBox="1"/>
          <p:nvPr/>
        </p:nvSpPr>
        <p:spPr>
          <a:xfrm>
            <a:off x="8342638" y="6360319"/>
            <a:ext cx="3532909" cy="307777"/>
          </a:xfrm>
          <a:prstGeom prst="rect">
            <a:avLst/>
          </a:prstGeom>
          <a:noFill/>
        </p:spPr>
        <p:txBody>
          <a:bodyPr wrap="square" rtlCol="0">
            <a:spAutoFit/>
          </a:bodyPr>
          <a:lstStyle/>
          <a:p>
            <a:r>
              <a:rPr lang="fr-FR" sz="1400" dirty="0">
                <a:latin typeface="Montserrat" panose="00000500000000000000" pitchFamily="2" charset="0"/>
              </a:rPr>
              <a:t>COMMISSION DES JEUNES</a:t>
            </a:r>
          </a:p>
        </p:txBody>
      </p:sp>
      <p:pic>
        <p:nvPicPr>
          <p:cNvPr id="10" name="Image 9">
            <a:extLst>
              <a:ext uri="{FF2B5EF4-FFF2-40B4-BE49-F238E27FC236}">
                <a16:creationId xmlns:a16="http://schemas.microsoft.com/office/drawing/2014/main" id="{3035C1C7-E1BF-73E4-A51A-EC0CFF3900FE}"/>
              </a:ext>
            </a:extLst>
          </p:cNvPr>
          <p:cNvPicPr>
            <a:picLocks noChangeAspect="1"/>
          </p:cNvPicPr>
          <p:nvPr/>
        </p:nvPicPr>
        <p:blipFill>
          <a:blip r:embed="rId3">
            <a:extLst>
              <a:ext uri="{28A0092B-C50C-407E-A947-70E740481C1C}">
                <a14:useLocalDpi xmlns:a14="http://schemas.microsoft.com/office/drawing/2010/main" val="0"/>
              </a:ext>
            </a:extLst>
          </a:blip>
          <a:srcRect b="11919"/>
          <a:stretch>
            <a:fillRect/>
          </a:stretch>
        </p:blipFill>
        <p:spPr>
          <a:xfrm>
            <a:off x="1003582" y="2753147"/>
            <a:ext cx="1252179" cy="884115"/>
          </a:xfrm>
          <a:prstGeom prst="rect">
            <a:avLst/>
          </a:prstGeom>
        </p:spPr>
      </p:pic>
      <p:pic>
        <p:nvPicPr>
          <p:cNvPr id="12" name="Image 11">
            <a:extLst>
              <a:ext uri="{FF2B5EF4-FFF2-40B4-BE49-F238E27FC236}">
                <a16:creationId xmlns:a16="http://schemas.microsoft.com/office/drawing/2014/main" id="{9DE36611-DCF5-87EE-BE48-8C6E66F9B5F0}"/>
              </a:ext>
            </a:extLst>
          </p:cNvPr>
          <p:cNvPicPr>
            <a:picLocks noChangeAspect="1"/>
          </p:cNvPicPr>
          <p:nvPr/>
        </p:nvPicPr>
        <p:blipFill>
          <a:blip r:embed="rId4">
            <a:extLst>
              <a:ext uri="{28A0092B-C50C-407E-A947-70E740481C1C}">
                <a14:useLocalDpi xmlns:a14="http://schemas.microsoft.com/office/drawing/2010/main" val="0"/>
              </a:ext>
            </a:extLst>
          </a:blip>
          <a:srcRect b="16124"/>
          <a:stretch>
            <a:fillRect/>
          </a:stretch>
        </p:blipFill>
        <p:spPr>
          <a:xfrm>
            <a:off x="3438094" y="2015748"/>
            <a:ext cx="1578886" cy="1055915"/>
          </a:xfrm>
          <a:prstGeom prst="rect">
            <a:avLst/>
          </a:prstGeom>
        </p:spPr>
      </p:pic>
      <p:pic>
        <p:nvPicPr>
          <p:cNvPr id="14" name="Image 13">
            <a:extLst>
              <a:ext uri="{FF2B5EF4-FFF2-40B4-BE49-F238E27FC236}">
                <a16:creationId xmlns:a16="http://schemas.microsoft.com/office/drawing/2014/main" id="{B834E377-6E8A-2D4A-AAB4-E7FBBA734EBD}"/>
              </a:ext>
            </a:extLst>
          </p:cNvPr>
          <p:cNvPicPr>
            <a:picLocks noChangeAspect="1"/>
          </p:cNvPicPr>
          <p:nvPr/>
        </p:nvPicPr>
        <p:blipFill>
          <a:blip r:embed="rId5">
            <a:extLst>
              <a:ext uri="{28A0092B-C50C-407E-A947-70E740481C1C}">
                <a14:useLocalDpi xmlns:a14="http://schemas.microsoft.com/office/drawing/2010/main" val="0"/>
              </a:ext>
            </a:extLst>
          </a:blip>
          <a:srcRect b="16124"/>
          <a:stretch>
            <a:fillRect/>
          </a:stretch>
        </p:blipFill>
        <p:spPr>
          <a:xfrm>
            <a:off x="5997431" y="1323177"/>
            <a:ext cx="1292581" cy="1055915"/>
          </a:xfrm>
          <a:prstGeom prst="rect">
            <a:avLst/>
          </a:prstGeom>
        </p:spPr>
      </p:pic>
      <p:pic>
        <p:nvPicPr>
          <p:cNvPr id="16" name="Image 15">
            <a:extLst>
              <a:ext uri="{FF2B5EF4-FFF2-40B4-BE49-F238E27FC236}">
                <a16:creationId xmlns:a16="http://schemas.microsoft.com/office/drawing/2014/main" id="{6CCFBFBF-5D6C-D445-7267-64C0F69F94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1972" y="1648123"/>
            <a:ext cx="734880" cy="827796"/>
          </a:xfrm>
          <a:prstGeom prst="rect">
            <a:avLst/>
          </a:prstGeom>
        </p:spPr>
      </p:pic>
      <p:pic>
        <p:nvPicPr>
          <p:cNvPr id="17" name="Image 16">
            <a:extLst>
              <a:ext uri="{FF2B5EF4-FFF2-40B4-BE49-F238E27FC236}">
                <a16:creationId xmlns:a16="http://schemas.microsoft.com/office/drawing/2014/main" id="{02FE0A50-9879-9B08-2321-731BFB036A31}"/>
              </a:ext>
            </a:extLst>
          </p:cNvPr>
          <p:cNvPicPr>
            <a:picLocks noChangeAspect="1"/>
          </p:cNvPicPr>
          <p:nvPr/>
        </p:nvPicPr>
        <p:blipFill>
          <a:blip r:embed="rId5">
            <a:extLst>
              <a:ext uri="{28A0092B-C50C-407E-A947-70E740481C1C}">
                <a14:useLocalDpi xmlns:a14="http://schemas.microsoft.com/office/drawing/2010/main" val="0"/>
              </a:ext>
            </a:extLst>
          </a:blip>
          <a:srcRect b="16124"/>
          <a:stretch>
            <a:fillRect/>
          </a:stretch>
        </p:blipFill>
        <p:spPr>
          <a:xfrm>
            <a:off x="5978480" y="2290213"/>
            <a:ext cx="1292581" cy="1055915"/>
          </a:xfrm>
          <a:prstGeom prst="rect">
            <a:avLst/>
          </a:prstGeom>
        </p:spPr>
      </p:pic>
      <p:pic>
        <p:nvPicPr>
          <p:cNvPr id="18" name="Image 17">
            <a:extLst>
              <a:ext uri="{FF2B5EF4-FFF2-40B4-BE49-F238E27FC236}">
                <a16:creationId xmlns:a16="http://schemas.microsoft.com/office/drawing/2014/main" id="{5BCBCDA8-B210-830E-E481-F99F4B126930}"/>
              </a:ext>
            </a:extLst>
          </p:cNvPr>
          <p:cNvPicPr>
            <a:picLocks noChangeAspect="1"/>
          </p:cNvPicPr>
          <p:nvPr/>
        </p:nvPicPr>
        <p:blipFill>
          <a:blip r:embed="rId7"/>
          <a:stretch>
            <a:fillRect/>
          </a:stretch>
        </p:blipFill>
        <p:spPr>
          <a:xfrm>
            <a:off x="6585092" y="2321939"/>
            <a:ext cx="2097729" cy="1398486"/>
          </a:xfrm>
          <a:prstGeom prst="rect">
            <a:avLst/>
          </a:prstGeom>
        </p:spPr>
      </p:pic>
      <p:sp>
        <p:nvSpPr>
          <p:cNvPr id="19" name="Flèche : droite 18">
            <a:extLst>
              <a:ext uri="{FF2B5EF4-FFF2-40B4-BE49-F238E27FC236}">
                <a16:creationId xmlns:a16="http://schemas.microsoft.com/office/drawing/2014/main" id="{439AE19A-0012-8950-3FAD-657CCA553F6F}"/>
              </a:ext>
            </a:extLst>
          </p:cNvPr>
          <p:cNvSpPr/>
          <p:nvPr/>
        </p:nvSpPr>
        <p:spPr>
          <a:xfrm rot="20374919">
            <a:off x="2502011" y="2897743"/>
            <a:ext cx="1121228" cy="178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9">
            <a:extLst>
              <a:ext uri="{FF2B5EF4-FFF2-40B4-BE49-F238E27FC236}">
                <a16:creationId xmlns:a16="http://schemas.microsoft.com/office/drawing/2014/main" id="{BAB07700-CFBE-8BEA-89B2-5B75DA45CBEF}"/>
              </a:ext>
            </a:extLst>
          </p:cNvPr>
          <p:cNvSpPr/>
          <p:nvPr/>
        </p:nvSpPr>
        <p:spPr>
          <a:xfrm rot="20348177">
            <a:off x="4871229" y="2274004"/>
            <a:ext cx="1121228" cy="178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droite 20">
            <a:extLst>
              <a:ext uri="{FF2B5EF4-FFF2-40B4-BE49-F238E27FC236}">
                <a16:creationId xmlns:a16="http://schemas.microsoft.com/office/drawing/2014/main" id="{ED2E219A-5197-9250-EB04-B35EA11DB72B}"/>
              </a:ext>
            </a:extLst>
          </p:cNvPr>
          <p:cNvSpPr/>
          <p:nvPr/>
        </p:nvSpPr>
        <p:spPr>
          <a:xfrm rot="542037">
            <a:off x="4920603" y="2897745"/>
            <a:ext cx="1121228" cy="178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6F439850-0A00-06B1-314A-3566E29DC967}"/>
              </a:ext>
            </a:extLst>
          </p:cNvPr>
          <p:cNvSpPr txBox="1"/>
          <p:nvPr/>
        </p:nvSpPr>
        <p:spPr>
          <a:xfrm>
            <a:off x="155524" y="1254990"/>
            <a:ext cx="5415482" cy="584775"/>
          </a:xfrm>
          <a:prstGeom prst="rect">
            <a:avLst/>
          </a:prstGeom>
          <a:noFill/>
        </p:spPr>
        <p:txBody>
          <a:bodyPr wrap="square" rtlCol="0">
            <a:spAutoFit/>
          </a:bodyPr>
          <a:lstStyle/>
          <a:p>
            <a:r>
              <a:rPr lang="fr-FR" sz="1600" dirty="0"/>
              <a:t>Exemple club </a:t>
            </a:r>
            <a:r>
              <a:rPr lang="fr-FR" sz="1600" b="1" dirty="0">
                <a:solidFill>
                  <a:srgbClr val="FF0000"/>
                </a:solidFill>
              </a:rPr>
              <a:t>n’ayant pas de U15 R2 </a:t>
            </a:r>
            <a:r>
              <a:rPr lang="fr-FR" sz="1600" dirty="0"/>
              <a:t>et ayant une équipe U15 district D1 ou D2</a:t>
            </a:r>
          </a:p>
        </p:txBody>
      </p:sp>
      <p:sp>
        <p:nvSpPr>
          <p:cNvPr id="24" name="ZoneTexte 23">
            <a:extLst>
              <a:ext uri="{FF2B5EF4-FFF2-40B4-BE49-F238E27FC236}">
                <a16:creationId xmlns:a16="http://schemas.microsoft.com/office/drawing/2014/main" id="{D3724AB0-137A-3894-4516-47F7F9EB86C8}"/>
              </a:ext>
            </a:extLst>
          </p:cNvPr>
          <p:cNvSpPr txBox="1"/>
          <p:nvPr/>
        </p:nvSpPr>
        <p:spPr>
          <a:xfrm>
            <a:off x="8154011" y="2836516"/>
            <a:ext cx="1135422" cy="369332"/>
          </a:xfrm>
          <a:prstGeom prst="rect">
            <a:avLst/>
          </a:prstGeom>
          <a:noFill/>
        </p:spPr>
        <p:txBody>
          <a:bodyPr wrap="square">
            <a:spAutoFit/>
          </a:bodyPr>
          <a:lstStyle/>
          <a:p>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D1 ou D2</a:t>
            </a:r>
            <a:endParaRPr lang="fr-FR" dirty="0"/>
          </a:p>
        </p:txBody>
      </p:sp>
      <p:sp>
        <p:nvSpPr>
          <p:cNvPr id="25" name="ZoneTexte 24">
            <a:extLst>
              <a:ext uri="{FF2B5EF4-FFF2-40B4-BE49-F238E27FC236}">
                <a16:creationId xmlns:a16="http://schemas.microsoft.com/office/drawing/2014/main" id="{BC118B67-7CBE-F137-AB96-CDA87528945F}"/>
              </a:ext>
            </a:extLst>
          </p:cNvPr>
          <p:cNvSpPr txBox="1"/>
          <p:nvPr/>
        </p:nvSpPr>
        <p:spPr>
          <a:xfrm>
            <a:off x="737043" y="3656294"/>
            <a:ext cx="1785256" cy="369332"/>
          </a:xfrm>
          <a:prstGeom prst="rect">
            <a:avLst/>
          </a:prstGeom>
          <a:noFill/>
        </p:spPr>
        <p:txBody>
          <a:bodyPr wrap="square" rtlCol="0">
            <a:spAutoFit/>
          </a:bodyPr>
          <a:lstStyle/>
          <a:p>
            <a:pPr algn="ctr"/>
            <a:r>
              <a:rPr lang="fr-FR" dirty="0">
                <a:solidFill>
                  <a:srgbClr val="FF0000"/>
                </a:solidFill>
              </a:rPr>
              <a:t>Saison 25/26</a:t>
            </a:r>
          </a:p>
        </p:txBody>
      </p:sp>
      <p:pic>
        <p:nvPicPr>
          <p:cNvPr id="26" name="Image 25">
            <a:extLst>
              <a:ext uri="{FF2B5EF4-FFF2-40B4-BE49-F238E27FC236}">
                <a16:creationId xmlns:a16="http://schemas.microsoft.com/office/drawing/2014/main" id="{CE3FE212-8CCF-4786-6F47-2D669138DCA4}"/>
              </a:ext>
            </a:extLst>
          </p:cNvPr>
          <p:cNvPicPr>
            <a:picLocks noChangeAspect="1"/>
          </p:cNvPicPr>
          <p:nvPr/>
        </p:nvPicPr>
        <p:blipFill>
          <a:blip r:embed="rId5">
            <a:extLst>
              <a:ext uri="{28A0092B-C50C-407E-A947-70E740481C1C}">
                <a14:useLocalDpi xmlns:a14="http://schemas.microsoft.com/office/drawing/2010/main" val="0"/>
              </a:ext>
            </a:extLst>
          </a:blip>
          <a:srcRect b="16124"/>
          <a:stretch>
            <a:fillRect/>
          </a:stretch>
        </p:blipFill>
        <p:spPr>
          <a:xfrm>
            <a:off x="3583537" y="3593711"/>
            <a:ext cx="1292581" cy="1055915"/>
          </a:xfrm>
          <a:prstGeom prst="rect">
            <a:avLst/>
          </a:prstGeom>
        </p:spPr>
      </p:pic>
      <p:sp>
        <p:nvSpPr>
          <p:cNvPr id="27" name="ZoneTexte 26">
            <a:extLst>
              <a:ext uri="{FF2B5EF4-FFF2-40B4-BE49-F238E27FC236}">
                <a16:creationId xmlns:a16="http://schemas.microsoft.com/office/drawing/2014/main" id="{561B2049-256A-58D8-DB54-B745A54EF9B4}"/>
              </a:ext>
            </a:extLst>
          </p:cNvPr>
          <p:cNvSpPr txBox="1"/>
          <p:nvPr/>
        </p:nvSpPr>
        <p:spPr>
          <a:xfrm>
            <a:off x="3339654" y="5115788"/>
            <a:ext cx="1785256" cy="369332"/>
          </a:xfrm>
          <a:prstGeom prst="rect">
            <a:avLst/>
          </a:prstGeom>
          <a:noFill/>
        </p:spPr>
        <p:txBody>
          <a:bodyPr wrap="square" rtlCol="0">
            <a:spAutoFit/>
          </a:bodyPr>
          <a:lstStyle/>
          <a:p>
            <a:pPr algn="ctr"/>
            <a:r>
              <a:rPr lang="fr-FR" dirty="0">
                <a:solidFill>
                  <a:srgbClr val="FF0000"/>
                </a:solidFill>
              </a:rPr>
              <a:t>Saison 26/27</a:t>
            </a:r>
          </a:p>
        </p:txBody>
      </p:sp>
      <p:sp>
        <p:nvSpPr>
          <p:cNvPr id="28" name="ZoneTexte 27">
            <a:extLst>
              <a:ext uri="{FF2B5EF4-FFF2-40B4-BE49-F238E27FC236}">
                <a16:creationId xmlns:a16="http://schemas.microsoft.com/office/drawing/2014/main" id="{03A1F79B-B499-D158-42AC-283FB1AB865A}"/>
              </a:ext>
            </a:extLst>
          </p:cNvPr>
          <p:cNvSpPr txBox="1"/>
          <p:nvPr/>
        </p:nvSpPr>
        <p:spPr>
          <a:xfrm>
            <a:off x="3664571" y="4841816"/>
            <a:ext cx="1135422" cy="369332"/>
          </a:xfrm>
          <a:prstGeom prst="rect">
            <a:avLst/>
          </a:prstGeom>
          <a:noFill/>
        </p:spPr>
        <p:txBody>
          <a:bodyPr wrap="square">
            <a:spAutoFit/>
          </a:bodyPr>
          <a:lstStyle/>
          <a:p>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D1 ou D2</a:t>
            </a:r>
            <a:endParaRPr lang="fr-FR" dirty="0"/>
          </a:p>
        </p:txBody>
      </p:sp>
      <p:sp>
        <p:nvSpPr>
          <p:cNvPr id="29" name="Flèche : droite 28">
            <a:extLst>
              <a:ext uri="{FF2B5EF4-FFF2-40B4-BE49-F238E27FC236}">
                <a16:creationId xmlns:a16="http://schemas.microsoft.com/office/drawing/2014/main" id="{5969168E-B544-29E9-F6D5-862F0F193642}"/>
              </a:ext>
            </a:extLst>
          </p:cNvPr>
          <p:cNvSpPr/>
          <p:nvPr/>
        </p:nvSpPr>
        <p:spPr>
          <a:xfrm rot="1125536">
            <a:off x="2514849" y="3967738"/>
            <a:ext cx="1121228" cy="178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 droite 29">
            <a:extLst>
              <a:ext uri="{FF2B5EF4-FFF2-40B4-BE49-F238E27FC236}">
                <a16:creationId xmlns:a16="http://schemas.microsoft.com/office/drawing/2014/main" id="{94AE6DEE-A81B-D4BB-A5ED-C3149515DFDA}"/>
              </a:ext>
            </a:extLst>
          </p:cNvPr>
          <p:cNvSpPr/>
          <p:nvPr/>
        </p:nvSpPr>
        <p:spPr>
          <a:xfrm rot="20670714">
            <a:off x="4962851" y="4190919"/>
            <a:ext cx="1121228" cy="178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a:extLst>
              <a:ext uri="{FF2B5EF4-FFF2-40B4-BE49-F238E27FC236}">
                <a16:creationId xmlns:a16="http://schemas.microsoft.com/office/drawing/2014/main" id="{64EE0FFC-4037-A505-76D4-A80D3103A486}"/>
              </a:ext>
            </a:extLst>
          </p:cNvPr>
          <p:cNvPicPr>
            <a:picLocks noChangeAspect="1"/>
          </p:cNvPicPr>
          <p:nvPr/>
        </p:nvPicPr>
        <p:blipFill>
          <a:blip r:embed="rId8">
            <a:extLst>
              <a:ext uri="{28A0092B-C50C-407E-A947-70E740481C1C}">
                <a14:useLocalDpi xmlns:a14="http://schemas.microsoft.com/office/drawing/2010/main" val="0"/>
              </a:ext>
            </a:extLst>
          </a:blip>
          <a:srcRect b="13226"/>
          <a:stretch>
            <a:fillRect/>
          </a:stretch>
        </p:blipFill>
        <p:spPr>
          <a:xfrm>
            <a:off x="5997430" y="3497568"/>
            <a:ext cx="1292582" cy="1044752"/>
          </a:xfrm>
          <a:prstGeom prst="rect">
            <a:avLst/>
          </a:prstGeom>
        </p:spPr>
      </p:pic>
      <p:pic>
        <p:nvPicPr>
          <p:cNvPr id="33" name="Image 32">
            <a:extLst>
              <a:ext uri="{FF2B5EF4-FFF2-40B4-BE49-F238E27FC236}">
                <a16:creationId xmlns:a16="http://schemas.microsoft.com/office/drawing/2014/main" id="{34C80D65-94C9-5B07-A81C-38426C532A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12" y="3738416"/>
            <a:ext cx="734880" cy="827796"/>
          </a:xfrm>
          <a:prstGeom prst="rect">
            <a:avLst/>
          </a:prstGeom>
        </p:spPr>
      </p:pic>
      <p:pic>
        <p:nvPicPr>
          <p:cNvPr id="34" name="Image 33">
            <a:extLst>
              <a:ext uri="{FF2B5EF4-FFF2-40B4-BE49-F238E27FC236}">
                <a16:creationId xmlns:a16="http://schemas.microsoft.com/office/drawing/2014/main" id="{1D0AA3AF-7D1B-1251-B17A-202947B4879F}"/>
              </a:ext>
            </a:extLst>
          </p:cNvPr>
          <p:cNvPicPr>
            <a:picLocks noChangeAspect="1"/>
          </p:cNvPicPr>
          <p:nvPr/>
        </p:nvPicPr>
        <p:blipFill>
          <a:blip r:embed="rId7"/>
          <a:stretch>
            <a:fillRect/>
          </a:stretch>
        </p:blipFill>
        <p:spPr>
          <a:xfrm>
            <a:off x="6723018" y="4542320"/>
            <a:ext cx="2097729" cy="1398486"/>
          </a:xfrm>
          <a:prstGeom prst="rect">
            <a:avLst/>
          </a:prstGeom>
        </p:spPr>
      </p:pic>
      <p:sp>
        <p:nvSpPr>
          <p:cNvPr id="35" name="Flèche : droite 34">
            <a:extLst>
              <a:ext uri="{FF2B5EF4-FFF2-40B4-BE49-F238E27FC236}">
                <a16:creationId xmlns:a16="http://schemas.microsoft.com/office/drawing/2014/main" id="{25BAB857-71E5-9FD5-7B42-A87565B506C2}"/>
              </a:ext>
            </a:extLst>
          </p:cNvPr>
          <p:cNvSpPr/>
          <p:nvPr/>
        </p:nvSpPr>
        <p:spPr>
          <a:xfrm rot="943938">
            <a:off x="4941025" y="4899794"/>
            <a:ext cx="1121228" cy="178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a:extLst>
              <a:ext uri="{FF2B5EF4-FFF2-40B4-BE49-F238E27FC236}">
                <a16:creationId xmlns:a16="http://schemas.microsoft.com/office/drawing/2014/main" id="{66178409-4DD7-0ADF-3778-A04C420F2791}"/>
              </a:ext>
            </a:extLst>
          </p:cNvPr>
          <p:cNvPicPr>
            <a:picLocks noChangeAspect="1"/>
          </p:cNvPicPr>
          <p:nvPr/>
        </p:nvPicPr>
        <p:blipFill>
          <a:blip r:embed="rId8">
            <a:extLst>
              <a:ext uri="{28A0092B-C50C-407E-A947-70E740481C1C}">
                <a14:useLocalDpi xmlns:a14="http://schemas.microsoft.com/office/drawing/2010/main" val="0"/>
              </a:ext>
            </a:extLst>
          </a:blip>
          <a:srcRect b="13226"/>
          <a:stretch>
            <a:fillRect/>
          </a:stretch>
        </p:blipFill>
        <p:spPr>
          <a:xfrm>
            <a:off x="6060183" y="4566839"/>
            <a:ext cx="1292582" cy="1044752"/>
          </a:xfrm>
          <a:prstGeom prst="rect">
            <a:avLst/>
          </a:prstGeom>
        </p:spPr>
      </p:pic>
      <p:sp>
        <p:nvSpPr>
          <p:cNvPr id="37" name="ZoneTexte 36">
            <a:extLst>
              <a:ext uri="{FF2B5EF4-FFF2-40B4-BE49-F238E27FC236}">
                <a16:creationId xmlns:a16="http://schemas.microsoft.com/office/drawing/2014/main" id="{45910EA2-764B-3B70-CC5D-99ED2C85AE22}"/>
              </a:ext>
            </a:extLst>
          </p:cNvPr>
          <p:cNvSpPr txBox="1"/>
          <p:nvPr/>
        </p:nvSpPr>
        <p:spPr>
          <a:xfrm>
            <a:off x="6624770" y="5803268"/>
            <a:ext cx="1785256" cy="369332"/>
          </a:xfrm>
          <a:prstGeom prst="rect">
            <a:avLst/>
          </a:prstGeom>
          <a:noFill/>
        </p:spPr>
        <p:txBody>
          <a:bodyPr wrap="square" rtlCol="0">
            <a:spAutoFit/>
          </a:bodyPr>
          <a:lstStyle/>
          <a:p>
            <a:pPr algn="ctr"/>
            <a:r>
              <a:rPr lang="fr-FR" dirty="0">
                <a:solidFill>
                  <a:srgbClr val="FF0000"/>
                </a:solidFill>
              </a:rPr>
              <a:t>Saison 27/28</a:t>
            </a:r>
          </a:p>
        </p:txBody>
      </p:sp>
    </p:spTree>
    <p:extLst>
      <p:ext uri="{BB962C8B-B14F-4D97-AF65-F5344CB8AC3E}">
        <p14:creationId xmlns:p14="http://schemas.microsoft.com/office/powerpoint/2010/main" val="84341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p:bldP spid="25" grpId="0"/>
      <p:bldP spid="27" grpId="0"/>
      <p:bldP spid="28" grpId="0"/>
      <p:bldP spid="29" grpId="0" animBg="1"/>
      <p:bldP spid="30" grpId="0" animBg="1"/>
      <p:bldP spid="35"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2B5EA-7FE9-AF1E-ACF9-53E5708A80C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6F1C050-61EF-C2B9-CBE8-79A9D6E26E3F}"/>
              </a:ext>
            </a:extLst>
          </p:cNvPr>
          <p:cNvSpPr/>
          <p:nvPr/>
        </p:nvSpPr>
        <p:spPr>
          <a:xfrm>
            <a:off x="0" y="0"/>
            <a:ext cx="12192000" cy="1055914"/>
          </a:xfrm>
          <a:prstGeom prst="rect">
            <a:avLst/>
          </a:prstGeom>
          <a:solidFill>
            <a:srgbClr val="0910A3"/>
          </a:solidFill>
          <a:ln>
            <a:solidFill>
              <a:srgbClr val="0910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B17610F0-A203-B31A-D502-EAB0F922F603}"/>
              </a:ext>
            </a:extLst>
          </p:cNvPr>
          <p:cNvSpPr txBox="1"/>
          <p:nvPr/>
        </p:nvSpPr>
        <p:spPr>
          <a:xfrm>
            <a:off x="234041" y="468085"/>
            <a:ext cx="9893631" cy="400110"/>
          </a:xfrm>
          <a:prstGeom prst="rect">
            <a:avLst/>
          </a:prstGeom>
          <a:noFill/>
        </p:spPr>
        <p:txBody>
          <a:bodyPr wrap="square">
            <a:spAutoFit/>
          </a:bodyPr>
          <a:lstStyle/>
          <a:p>
            <a:pPr algn="l">
              <a:buNone/>
            </a:pPr>
            <a:r>
              <a:rPr lang="fr-FR" sz="2000" b="1" i="0" dirty="0">
                <a:solidFill>
                  <a:srgbClr val="FFFFFF"/>
                </a:solidFill>
                <a:effectLst/>
                <a:latin typeface="Montserrat" panose="00000500000000000000" pitchFamily="2" charset="0"/>
              </a:rPr>
              <a:t>LES PARCOURS POSSIBLES</a:t>
            </a:r>
            <a:endParaRPr lang="fr-FR" sz="1200" i="0" dirty="0">
              <a:solidFill>
                <a:srgbClr val="FFFFFF"/>
              </a:solidFill>
              <a:effectLst/>
              <a:latin typeface="Montserrat" panose="00000500000000000000" pitchFamily="2" charset="0"/>
            </a:endParaRPr>
          </a:p>
        </p:txBody>
      </p:sp>
      <p:sp>
        <p:nvSpPr>
          <p:cNvPr id="6" name="Rectangle : coins arrondis 5">
            <a:extLst>
              <a:ext uri="{FF2B5EF4-FFF2-40B4-BE49-F238E27FC236}">
                <a16:creationId xmlns:a16="http://schemas.microsoft.com/office/drawing/2014/main" id="{E2BBAFD2-F828-C793-816B-066728B7FA1D}"/>
              </a:ext>
            </a:extLst>
          </p:cNvPr>
          <p:cNvSpPr/>
          <p:nvPr/>
        </p:nvSpPr>
        <p:spPr>
          <a:xfrm>
            <a:off x="315686" y="207342"/>
            <a:ext cx="2139615" cy="269157"/>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Montserrat" panose="00000500000000000000" pitchFamily="2" charset="0"/>
              </a:rPr>
              <a:t>EN RÉSUMÉ</a:t>
            </a:r>
          </a:p>
        </p:txBody>
      </p:sp>
      <p:pic>
        <p:nvPicPr>
          <p:cNvPr id="7" name="Image 6">
            <a:extLst>
              <a:ext uri="{FF2B5EF4-FFF2-40B4-BE49-F238E27FC236}">
                <a16:creationId xmlns:a16="http://schemas.microsoft.com/office/drawing/2014/main" id="{420BA273-D4DB-4540-22C8-E9A61E8FFEE9}"/>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850268" y="5940806"/>
            <a:ext cx="1513361" cy="1008908"/>
          </a:xfrm>
          <a:prstGeom prst="rect">
            <a:avLst/>
          </a:prstGeom>
        </p:spPr>
      </p:pic>
      <p:sp>
        <p:nvSpPr>
          <p:cNvPr id="8" name="ZoneTexte 7">
            <a:extLst>
              <a:ext uri="{FF2B5EF4-FFF2-40B4-BE49-F238E27FC236}">
                <a16:creationId xmlns:a16="http://schemas.microsoft.com/office/drawing/2014/main" id="{6D38C852-8B68-F088-013D-A189317C0EAC}"/>
              </a:ext>
            </a:extLst>
          </p:cNvPr>
          <p:cNvSpPr txBox="1"/>
          <p:nvPr/>
        </p:nvSpPr>
        <p:spPr>
          <a:xfrm>
            <a:off x="8342638" y="6360319"/>
            <a:ext cx="3532909" cy="307777"/>
          </a:xfrm>
          <a:prstGeom prst="rect">
            <a:avLst/>
          </a:prstGeom>
          <a:noFill/>
        </p:spPr>
        <p:txBody>
          <a:bodyPr wrap="square" rtlCol="0">
            <a:spAutoFit/>
          </a:bodyPr>
          <a:lstStyle/>
          <a:p>
            <a:r>
              <a:rPr lang="fr-FR" sz="1400" dirty="0">
                <a:latin typeface="Montserrat" panose="00000500000000000000" pitchFamily="2" charset="0"/>
              </a:rPr>
              <a:t>COMMISSION DES JEUNES</a:t>
            </a:r>
          </a:p>
        </p:txBody>
      </p:sp>
      <p:pic>
        <p:nvPicPr>
          <p:cNvPr id="10" name="Image 9">
            <a:extLst>
              <a:ext uri="{FF2B5EF4-FFF2-40B4-BE49-F238E27FC236}">
                <a16:creationId xmlns:a16="http://schemas.microsoft.com/office/drawing/2014/main" id="{F4FD49E5-32C8-4F08-DD21-4C06D4B3638E}"/>
              </a:ext>
            </a:extLst>
          </p:cNvPr>
          <p:cNvPicPr>
            <a:picLocks noChangeAspect="1"/>
          </p:cNvPicPr>
          <p:nvPr/>
        </p:nvPicPr>
        <p:blipFill>
          <a:blip r:embed="rId3">
            <a:extLst>
              <a:ext uri="{28A0092B-C50C-407E-A947-70E740481C1C}">
                <a14:useLocalDpi xmlns:a14="http://schemas.microsoft.com/office/drawing/2010/main" val="0"/>
              </a:ext>
            </a:extLst>
          </a:blip>
          <a:srcRect b="11919"/>
          <a:stretch>
            <a:fillRect/>
          </a:stretch>
        </p:blipFill>
        <p:spPr>
          <a:xfrm>
            <a:off x="1003582" y="2753147"/>
            <a:ext cx="1252179" cy="884115"/>
          </a:xfrm>
          <a:prstGeom prst="rect">
            <a:avLst/>
          </a:prstGeom>
        </p:spPr>
      </p:pic>
      <p:pic>
        <p:nvPicPr>
          <p:cNvPr id="12" name="Image 11">
            <a:extLst>
              <a:ext uri="{FF2B5EF4-FFF2-40B4-BE49-F238E27FC236}">
                <a16:creationId xmlns:a16="http://schemas.microsoft.com/office/drawing/2014/main" id="{4CE7A5A0-AF66-E275-EB6F-A921D00D4D74}"/>
              </a:ext>
            </a:extLst>
          </p:cNvPr>
          <p:cNvPicPr>
            <a:picLocks noChangeAspect="1"/>
          </p:cNvPicPr>
          <p:nvPr/>
        </p:nvPicPr>
        <p:blipFill>
          <a:blip r:embed="rId4">
            <a:extLst>
              <a:ext uri="{28A0092B-C50C-407E-A947-70E740481C1C}">
                <a14:useLocalDpi xmlns:a14="http://schemas.microsoft.com/office/drawing/2010/main" val="0"/>
              </a:ext>
            </a:extLst>
          </a:blip>
          <a:srcRect b="16124"/>
          <a:stretch>
            <a:fillRect/>
          </a:stretch>
        </p:blipFill>
        <p:spPr>
          <a:xfrm>
            <a:off x="3438094" y="2015748"/>
            <a:ext cx="1578886" cy="1055915"/>
          </a:xfrm>
          <a:prstGeom prst="rect">
            <a:avLst/>
          </a:prstGeom>
        </p:spPr>
      </p:pic>
      <p:pic>
        <p:nvPicPr>
          <p:cNvPr id="14" name="Image 13">
            <a:extLst>
              <a:ext uri="{FF2B5EF4-FFF2-40B4-BE49-F238E27FC236}">
                <a16:creationId xmlns:a16="http://schemas.microsoft.com/office/drawing/2014/main" id="{87C4CEDD-B05D-3B1B-6210-0934E2DF17D5}"/>
              </a:ext>
            </a:extLst>
          </p:cNvPr>
          <p:cNvPicPr>
            <a:picLocks noChangeAspect="1"/>
          </p:cNvPicPr>
          <p:nvPr/>
        </p:nvPicPr>
        <p:blipFill>
          <a:blip r:embed="rId5">
            <a:extLst>
              <a:ext uri="{28A0092B-C50C-407E-A947-70E740481C1C}">
                <a14:useLocalDpi xmlns:a14="http://schemas.microsoft.com/office/drawing/2010/main" val="0"/>
              </a:ext>
            </a:extLst>
          </a:blip>
          <a:srcRect b="16124"/>
          <a:stretch>
            <a:fillRect/>
          </a:stretch>
        </p:blipFill>
        <p:spPr>
          <a:xfrm>
            <a:off x="5997431" y="1323177"/>
            <a:ext cx="1292581" cy="1055915"/>
          </a:xfrm>
          <a:prstGeom prst="rect">
            <a:avLst/>
          </a:prstGeom>
        </p:spPr>
      </p:pic>
      <p:pic>
        <p:nvPicPr>
          <p:cNvPr id="16" name="Image 15">
            <a:extLst>
              <a:ext uri="{FF2B5EF4-FFF2-40B4-BE49-F238E27FC236}">
                <a16:creationId xmlns:a16="http://schemas.microsoft.com/office/drawing/2014/main" id="{DBFAD460-B2DB-285F-CE38-4CB49EA56D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1972" y="1648123"/>
            <a:ext cx="734880" cy="827796"/>
          </a:xfrm>
          <a:prstGeom prst="rect">
            <a:avLst/>
          </a:prstGeom>
        </p:spPr>
      </p:pic>
      <p:sp>
        <p:nvSpPr>
          <p:cNvPr id="19" name="Flèche : droite 18">
            <a:extLst>
              <a:ext uri="{FF2B5EF4-FFF2-40B4-BE49-F238E27FC236}">
                <a16:creationId xmlns:a16="http://schemas.microsoft.com/office/drawing/2014/main" id="{4E9DCB81-C47E-CD73-679E-33ADF4FC8814}"/>
              </a:ext>
            </a:extLst>
          </p:cNvPr>
          <p:cNvSpPr/>
          <p:nvPr/>
        </p:nvSpPr>
        <p:spPr>
          <a:xfrm rot="20374919">
            <a:off x="2502011" y="2897743"/>
            <a:ext cx="1121228" cy="178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9">
            <a:extLst>
              <a:ext uri="{FF2B5EF4-FFF2-40B4-BE49-F238E27FC236}">
                <a16:creationId xmlns:a16="http://schemas.microsoft.com/office/drawing/2014/main" id="{CFF2DFF1-1B1F-B75E-70BC-D5FC708AF8AC}"/>
              </a:ext>
            </a:extLst>
          </p:cNvPr>
          <p:cNvSpPr/>
          <p:nvPr/>
        </p:nvSpPr>
        <p:spPr>
          <a:xfrm rot="20348177">
            <a:off x="4804547" y="2217858"/>
            <a:ext cx="1121228" cy="178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ED26E132-FA1F-1AB2-143A-18FE06E5AC1D}"/>
              </a:ext>
            </a:extLst>
          </p:cNvPr>
          <p:cNvSpPr txBox="1"/>
          <p:nvPr/>
        </p:nvSpPr>
        <p:spPr>
          <a:xfrm>
            <a:off x="155524" y="1254990"/>
            <a:ext cx="5415482" cy="338554"/>
          </a:xfrm>
          <a:prstGeom prst="rect">
            <a:avLst/>
          </a:prstGeom>
          <a:noFill/>
        </p:spPr>
        <p:txBody>
          <a:bodyPr wrap="square" rtlCol="0">
            <a:spAutoFit/>
          </a:bodyPr>
          <a:lstStyle/>
          <a:p>
            <a:r>
              <a:rPr lang="fr-FR" sz="1600" dirty="0"/>
              <a:t>Exemple club </a:t>
            </a:r>
            <a:r>
              <a:rPr lang="fr-FR" sz="1600" b="1" dirty="0">
                <a:solidFill>
                  <a:srgbClr val="FF0000"/>
                </a:solidFill>
              </a:rPr>
              <a:t>ayant U15 R2</a:t>
            </a:r>
            <a:endParaRPr lang="fr-FR" sz="1600" dirty="0"/>
          </a:p>
        </p:txBody>
      </p:sp>
      <p:sp>
        <p:nvSpPr>
          <p:cNvPr id="25" name="ZoneTexte 24">
            <a:extLst>
              <a:ext uri="{FF2B5EF4-FFF2-40B4-BE49-F238E27FC236}">
                <a16:creationId xmlns:a16="http://schemas.microsoft.com/office/drawing/2014/main" id="{A7640B2A-7E88-3351-4F19-22D313FE3B96}"/>
              </a:ext>
            </a:extLst>
          </p:cNvPr>
          <p:cNvSpPr txBox="1"/>
          <p:nvPr/>
        </p:nvSpPr>
        <p:spPr>
          <a:xfrm>
            <a:off x="737043" y="3656294"/>
            <a:ext cx="1785256" cy="369332"/>
          </a:xfrm>
          <a:prstGeom prst="rect">
            <a:avLst/>
          </a:prstGeom>
          <a:noFill/>
        </p:spPr>
        <p:txBody>
          <a:bodyPr wrap="square" rtlCol="0">
            <a:spAutoFit/>
          </a:bodyPr>
          <a:lstStyle/>
          <a:p>
            <a:pPr algn="ctr"/>
            <a:r>
              <a:rPr lang="fr-FR" dirty="0">
                <a:solidFill>
                  <a:srgbClr val="FF0000"/>
                </a:solidFill>
              </a:rPr>
              <a:t>Saison 25/26</a:t>
            </a:r>
          </a:p>
        </p:txBody>
      </p:sp>
      <p:pic>
        <p:nvPicPr>
          <p:cNvPr id="26" name="Image 25">
            <a:extLst>
              <a:ext uri="{FF2B5EF4-FFF2-40B4-BE49-F238E27FC236}">
                <a16:creationId xmlns:a16="http://schemas.microsoft.com/office/drawing/2014/main" id="{10F38A72-011A-D9E3-3A8E-E903AD5E696E}"/>
              </a:ext>
            </a:extLst>
          </p:cNvPr>
          <p:cNvPicPr>
            <a:picLocks noChangeAspect="1"/>
          </p:cNvPicPr>
          <p:nvPr/>
        </p:nvPicPr>
        <p:blipFill>
          <a:blip r:embed="rId5">
            <a:extLst>
              <a:ext uri="{28A0092B-C50C-407E-A947-70E740481C1C}">
                <a14:useLocalDpi xmlns:a14="http://schemas.microsoft.com/office/drawing/2010/main" val="0"/>
              </a:ext>
            </a:extLst>
          </a:blip>
          <a:srcRect b="16124"/>
          <a:stretch>
            <a:fillRect/>
          </a:stretch>
        </p:blipFill>
        <p:spPr>
          <a:xfrm>
            <a:off x="3581246" y="3656294"/>
            <a:ext cx="1292581" cy="1055915"/>
          </a:xfrm>
          <a:prstGeom prst="rect">
            <a:avLst/>
          </a:prstGeom>
        </p:spPr>
      </p:pic>
      <p:sp>
        <p:nvSpPr>
          <p:cNvPr id="27" name="ZoneTexte 26">
            <a:extLst>
              <a:ext uri="{FF2B5EF4-FFF2-40B4-BE49-F238E27FC236}">
                <a16:creationId xmlns:a16="http://schemas.microsoft.com/office/drawing/2014/main" id="{8A89E575-6888-56DC-7CC5-E5D4805D7534}"/>
              </a:ext>
            </a:extLst>
          </p:cNvPr>
          <p:cNvSpPr txBox="1"/>
          <p:nvPr/>
        </p:nvSpPr>
        <p:spPr>
          <a:xfrm>
            <a:off x="3339654" y="5115788"/>
            <a:ext cx="1785256" cy="369332"/>
          </a:xfrm>
          <a:prstGeom prst="rect">
            <a:avLst/>
          </a:prstGeom>
          <a:noFill/>
        </p:spPr>
        <p:txBody>
          <a:bodyPr wrap="square" rtlCol="0">
            <a:spAutoFit/>
          </a:bodyPr>
          <a:lstStyle/>
          <a:p>
            <a:pPr algn="ctr"/>
            <a:r>
              <a:rPr lang="fr-FR" dirty="0">
                <a:solidFill>
                  <a:srgbClr val="FF0000"/>
                </a:solidFill>
              </a:rPr>
              <a:t>Saison 26/27</a:t>
            </a:r>
          </a:p>
        </p:txBody>
      </p:sp>
      <p:sp>
        <p:nvSpPr>
          <p:cNvPr id="28" name="ZoneTexte 27">
            <a:extLst>
              <a:ext uri="{FF2B5EF4-FFF2-40B4-BE49-F238E27FC236}">
                <a16:creationId xmlns:a16="http://schemas.microsoft.com/office/drawing/2014/main" id="{4365BCCE-30E7-6276-C710-90271360414E}"/>
              </a:ext>
            </a:extLst>
          </p:cNvPr>
          <p:cNvSpPr txBox="1"/>
          <p:nvPr/>
        </p:nvSpPr>
        <p:spPr>
          <a:xfrm>
            <a:off x="4024490" y="4792000"/>
            <a:ext cx="1135422" cy="369332"/>
          </a:xfrm>
          <a:prstGeom prst="rect">
            <a:avLst/>
          </a:prstGeom>
          <a:noFill/>
        </p:spPr>
        <p:txBody>
          <a:bodyPr wrap="square">
            <a:spAutoFit/>
          </a:bodyPr>
          <a:lstStyle/>
          <a:p>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R2</a:t>
            </a:r>
            <a:endParaRPr lang="fr-FR" dirty="0"/>
          </a:p>
        </p:txBody>
      </p:sp>
      <p:sp>
        <p:nvSpPr>
          <p:cNvPr id="29" name="Flèche : droite 28">
            <a:extLst>
              <a:ext uri="{FF2B5EF4-FFF2-40B4-BE49-F238E27FC236}">
                <a16:creationId xmlns:a16="http://schemas.microsoft.com/office/drawing/2014/main" id="{FAAA4B1F-EC52-4B90-54D7-159E70D12211}"/>
              </a:ext>
            </a:extLst>
          </p:cNvPr>
          <p:cNvSpPr/>
          <p:nvPr/>
        </p:nvSpPr>
        <p:spPr>
          <a:xfrm rot="1125536">
            <a:off x="2514849" y="3967738"/>
            <a:ext cx="1121228" cy="178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 droite 29">
            <a:extLst>
              <a:ext uri="{FF2B5EF4-FFF2-40B4-BE49-F238E27FC236}">
                <a16:creationId xmlns:a16="http://schemas.microsoft.com/office/drawing/2014/main" id="{AAF53321-EECC-BB43-B873-372C617DCFF3}"/>
              </a:ext>
            </a:extLst>
          </p:cNvPr>
          <p:cNvSpPr/>
          <p:nvPr/>
        </p:nvSpPr>
        <p:spPr>
          <a:xfrm rot="20670714">
            <a:off x="4962851" y="4190919"/>
            <a:ext cx="1121228" cy="178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Image 32">
            <a:extLst>
              <a:ext uri="{FF2B5EF4-FFF2-40B4-BE49-F238E27FC236}">
                <a16:creationId xmlns:a16="http://schemas.microsoft.com/office/drawing/2014/main" id="{B805CF0C-C8ED-615B-93E9-80A8FB773C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12" y="3630565"/>
            <a:ext cx="734880" cy="827796"/>
          </a:xfrm>
          <a:prstGeom prst="rect">
            <a:avLst/>
          </a:prstGeom>
        </p:spPr>
      </p:pic>
      <p:pic>
        <p:nvPicPr>
          <p:cNvPr id="34" name="Image 33">
            <a:extLst>
              <a:ext uri="{FF2B5EF4-FFF2-40B4-BE49-F238E27FC236}">
                <a16:creationId xmlns:a16="http://schemas.microsoft.com/office/drawing/2014/main" id="{415C0FDE-79C1-A0FC-7C84-163C8FBF170F}"/>
              </a:ext>
            </a:extLst>
          </p:cNvPr>
          <p:cNvPicPr>
            <a:picLocks noChangeAspect="1"/>
          </p:cNvPicPr>
          <p:nvPr/>
        </p:nvPicPr>
        <p:blipFill>
          <a:blip r:embed="rId7"/>
          <a:stretch>
            <a:fillRect/>
          </a:stretch>
        </p:blipFill>
        <p:spPr>
          <a:xfrm>
            <a:off x="6723018" y="4542320"/>
            <a:ext cx="2097729" cy="1398486"/>
          </a:xfrm>
          <a:prstGeom prst="rect">
            <a:avLst/>
          </a:prstGeom>
        </p:spPr>
      </p:pic>
      <p:sp>
        <p:nvSpPr>
          <p:cNvPr id="35" name="Flèche : droite 34">
            <a:extLst>
              <a:ext uri="{FF2B5EF4-FFF2-40B4-BE49-F238E27FC236}">
                <a16:creationId xmlns:a16="http://schemas.microsoft.com/office/drawing/2014/main" id="{C9F6C39D-20A3-D014-09E1-7A4AB9D0C7DC}"/>
              </a:ext>
            </a:extLst>
          </p:cNvPr>
          <p:cNvSpPr/>
          <p:nvPr/>
        </p:nvSpPr>
        <p:spPr>
          <a:xfrm rot="943938">
            <a:off x="4941025" y="4899794"/>
            <a:ext cx="1121228" cy="178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a:extLst>
              <a:ext uri="{FF2B5EF4-FFF2-40B4-BE49-F238E27FC236}">
                <a16:creationId xmlns:a16="http://schemas.microsoft.com/office/drawing/2014/main" id="{AAB78F96-215F-AFC6-A5AE-E5E4A349B489}"/>
              </a:ext>
            </a:extLst>
          </p:cNvPr>
          <p:cNvPicPr>
            <a:picLocks noChangeAspect="1"/>
          </p:cNvPicPr>
          <p:nvPr/>
        </p:nvPicPr>
        <p:blipFill>
          <a:blip r:embed="rId8">
            <a:extLst>
              <a:ext uri="{28A0092B-C50C-407E-A947-70E740481C1C}">
                <a14:useLocalDpi xmlns:a14="http://schemas.microsoft.com/office/drawing/2010/main" val="0"/>
              </a:ext>
            </a:extLst>
          </a:blip>
          <a:srcRect b="13226"/>
          <a:stretch>
            <a:fillRect/>
          </a:stretch>
        </p:blipFill>
        <p:spPr>
          <a:xfrm>
            <a:off x="6060183" y="4566839"/>
            <a:ext cx="1292582" cy="1044752"/>
          </a:xfrm>
          <a:prstGeom prst="rect">
            <a:avLst/>
          </a:prstGeom>
        </p:spPr>
      </p:pic>
      <p:sp>
        <p:nvSpPr>
          <p:cNvPr id="37" name="ZoneTexte 36">
            <a:extLst>
              <a:ext uri="{FF2B5EF4-FFF2-40B4-BE49-F238E27FC236}">
                <a16:creationId xmlns:a16="http://schemas.microsoft.com/office/drawing/2014/main" id="{36B44439-20BB-9F05-7636-41975CAD5A04}"/>
              </a:ext>
            </a:extLst>
          </p:cNvPr>
          <p:cNvSpPr txBox="1"/>
          <p:nvPr/>
        </p:nvSpPr>
        <p:spPr>
          <a:xfrm>
            <a:off x="6624770" y="5803268"/>
            <a:ext cx="1785256" cy="369332"/>
          </a:xfrm>
          <a:prstGeom prst="rect">
            <a:avLst/>
          </a:prstGeom>
          <a:noFill/>
        </p:spPr>
        <p:txBody>
          <a:bodyPr wrap="square" rtlCol="0">
            <a:spAutoFit/>
          </a:bodyPr>
          <a:lstStyle/>
          <a:p>
            <a:pPr algn="ctr"/>
            <a:r>
              <a:rPr lang="fr-FR" dirty="0">
                <a:solidFill>
                  <a:srgbClr val="FF0000"/>
                </a:solidFill>
              </a:rPr>
              <a:t>Saison 27/28</a:t>
            </a:r>
          </a:p>
        </p:txBody>
      </p:sp>
      <p:sp>
        <p:nvSpPr>
          <p:cNvPr id="3" name="ZoneTexte 2">
            <a:extLst>
              <a:ext uri="{FF2B5EF4-FFF2-40B4-BE49-F238E27FC236}">
                <a16:creationId xmlns:a16="http://schemas.microsoft.com/office/drawing/2014/main" id="{56CA200E-970A-E1E2-1EC0-BEEC99F13779}"/>
              </a:ext>
            </a:extLst>
          </p:cNvPr>
          <p:cNvSpPr txBox="1"/>
          <p:nvPr/>
        </p:nvSpPr>
        <p:spPr>
          <a:xfrm>
            <a:off x="5215580" y="2473164"/>
            <a:ext cx="4420023" cy="369332"/>
          </a:xfrm>
          <a:prstGeom prst="rect">
            <a:avLst/>
          </a:prstGeom>
          <a:noFill/>
        </p:spPr>
        <p:txBody>
          <a:bodyPr wrap="square" rtlCol="0">
            <a:spAutoFit/>
          </a:bodyPr>
          <a:lstStyle/>
          <a:p>
            <a:pPr algn="ctr"/>
            <a:r>
              <a:rPr lang="fr-FR" dirty="0">
                <a:solidFill>
                  <a:srgbClr val="FF0000"/>
                </a:solidFill>
              </a:rPr>
              <a:t>Uniquement si descente des u15 de R2</a:t>
            </a:r>
          </a:p>
        </p:txBody>
      </p:sp>
      <p:pic>
        <p:nvPicPr>
          <p:cNvPr id="9" name="Image 8">
            <a:extLst>
              <a:ext uri="{FF2B5EF4-FFF2-40B4-BE49-F238E27FC236}">
                <a16:creationId xmlns:a16="http://schemas.microsoft.com/office/drawing/2014/main" id="{E6CC904B-6183-00C3-4AFD-AB92946C2CE4}"/>
              </a:ext>
            </a:extLst>
          </p:cNvPr>
          <p:cNvPicPr>
            <a:picLocks noChangeAspect="1"/>
          </p:cNvPicPr>
          <p:nvPr/>
        </p:nvPicPr>
        <p:blipFill>
          <a:blip r:embed="rId5">
            <a:extLst>
              <a:ext uri="{28A0092B-C50C-407E-A947-70E740481C1C}">
                <a14:useLocalDpi xmlns:a14="http://schemas.microsoft.com/office/drawing/2010/main" val="0"/>
              </a:ext>
            </a:extLst>
          </a:blip>
          <a:srcRect b="16124"/>
          <a:stretch>
            <a:fillRect/>
          </a:stretch>
        </p:blipFill>
        <p:spPr>
          <a:xfrm>
            <a:off x="6104385" y="3365090"/>
            <a:ext cx="1292581" cy="1055915"/>
          </a:xfrm>
          <a:prstGeom prst="rect">
            <a:avLst/>
          </a:prstGeom>
        </p:spPr>
      </p:pic>
      <p:sp>
        <p:nvSpPr>
          <p:cNvPr id="11" name="ZoneTexte 10">
            <a:extLst>
              <a:ext uri="{FF2B5EF4-FFF2-40B4-BE49-F238E27FC236}">
                <a16:creationId xmlns:a16="http://schemas.microsoft.com/office/drawing/2014/main" id="{78464BAC-670F-CBA0-73BB-6DB88592E120}"/>
              </a:ext>
            </a:extLst>
          </p:cNvPr>
          <p:cNvSpPr txBox="1"/>
          <p:nvPr/>
        </p:nvSpPr>
        <p:spPr>
          <a:xfrm>
            <a:off x="8154740" y="3830839"/>
            <a:ext cx="1135422" cy="369332"/>
          </a:xfrm>
          <a:prstGeom prst="rect">
            <a:avLst/>
          </a:prstGeom>
          <a:noFill/>
        </p:spPr>
        <p:txBody>
          <a:bodyPr wrap="square">
            <a:spAutoFit/>
          </a:bodyPr>
          <a:lstStyle/>
          <a:p>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R1</a:t>
            </a:r>
            <a:endParaRPr lang="fr-FR" dirty="0"/>
          </a:p>
        </p:txBody>
      </p:sp>
    </p:spTree>
    <p:extLst>
      <p:ext uri="{BB962C8B-B14F-4D97-AF65-F5344CB8AC3E}">
        <p14:creationId xmlns:p14="http://schemas.microsoft.com/office/powerpoint/2010/main" val="268271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p:bldP spid="27" grpId="0"/>
      <p:bldP spid="28" grpId="0"/>
      <p:bldP spid="29" grpId="0" animBg="1"/>
      <p:bldP spid="30" grpId="0" animBg="1"/>
      <p:bldP spid="35" grpId="0" animBg="1"/>
      <p:bldP spid="37" grpId="0"/>
      <p:bldP spid="3"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BA473-FA86-3ED8-AB98-BFAFDDA1912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452CFF4-9BD3-DFD5-CBA8-F0EE65F72C16}"/>
              </a:ext>
            </a:extLst>
          </p:cNvPr>
          <p:cNvSpPr/>
          <p:nvPr/>
        </p:nvSpPr>
        <p:spPr>
          <a:xfrm>
            <a:off x="0" y="0"/>
            <a:ext cx="12192000" cy="1055914"/>
          </a:xfrm>
          <a:prstGeom prst="rect">
            <a:avLst/>
          </a:prstGeom>
          <a:solidFill>
            <a:srgbClr val="0910A3"/>
          </a:solidFill>
          <a:ln>
            <a:solidFill>
              <a:srgbClr val="0910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DC174A9B-8BB6-F1F7-1975-3A13ECBD5062}"/>
              </a:ext>
            </a:extLst>
          </p:cNvPr>
          <p:cNvSpPr txBox="1"/>
          <p:nvPr/>
        </p:nvSpPr>
        <p:spPr>
          <a:xfrm>
            <a:off x="234041" y="468085"/>
            <a:ext cx="9893631" cy="400110"/>
          </a:xfrm>
          <a:prstGeom prst="rect">
            <a:avLst/>
          </a:prstGeom>
          <a:noFill/>
        </p:spPr>
        <p:txBody>
          <a:bodyPr wrap="square">
            <a:spAutoFit/>
          </a:bodyPr>
          <a:lstStyle/>
          <a:p>
            <a:pPr algn="l">
              <a:buNone/>
            </a:pPr>
            <a:r>
              <a:rPr lang="fr-FR" sz="2000" b="1" i="0" dirty="0">
                <a:solidFill>
                  <a:srgbClr val="FFFFFF"/>
                </a:solidFill>
                <a:effectLst/>
                <a:latin typeface="Montserrat" panose="00000500000000000000" pitchFamily="2" charset="0"/>
              </a:rPr>
              <a:t>LES PARCOURS POSSIBLES</a:t>
            </a:r>
            <a:endParaRPr lang="fr-FR" sz="1200" i="0" dirty="0">
              <a:solidFill>
                <a:srgbClr val="FFFFFF"/>
              </a:solidFill>
              <a:effectLst/>
              <a:latin typeface="Montserrat" panose="00000500000000000000" pitchFamily="2" charset="0"/>
            </a:endParaRPr>
          </a:p>
        </p:txBody>
      </p:sp>
      <p:sp>
        <p:nvSpPr>
          <p:cNvPr id="6" name="Rectangle : coins arrondis 5">
            <a:extLst>
              <a:ext uri="{FF2B5EF4-FFF2-40B4-BE49-F238E27FC236}">
                <a16:creationId xmlns:a16="http://schemas.microsoft.com/office/drawing/2014/main" id="{780D485E-7E90-4B06-A19D-ECFD13B6D488}"/>
              </a:ext>
            </a:extLst>
          </p:cNvPr>
          <p:cNvSpPr/>
          <p:nvPr/>
        </p:nvSpPr>
        <p:spPr>
          <a:xfrm>
            <a:off x="315686" y="207342"/>
            <a:ext cx="2139615" cy="269157"/>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Montserrat" panose="00000500000000000000" pitchFamily="2" charset="0"/>
              </a:rPr>
              <a:t>EN RÉSUMÉ</a:t>
            </a:r>
          </a:p>
        </p:txBody>
      </p:sp>
      <p:pic>
        <p:nvPicPr>
          <p:cNvPr id="7" name="Image 6">
            <a:extLst>
              <a:ext uri="{FF2B5EF4-FFF2-40B4-BE49-F238E27FC236}">
                <a16:creationId xmlns:a16="http://schemas.microsoft.com/office/drawing/2014/main" id="{CF56A306-96A6-5F53-91D3-2F4B345E15BD}"/>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850268" y="5940806"/>
            <a:ext cx="1513361" cy="1008908"/>
          </a:xfrm>
          <a:prstGeom prst="rect">
            <a:avLst/>
          </a:prstGeom>
        </p:spPr>
      </p:pic>
      <p:sp>
        <p:nvSpPr>
          <p:cNvPr id="8" name="ZoneTexte 7">
            <a:extLst>
              <a:ext uri="{FF2B5EF4-FFF2-40B4-BE49-F238E27FC236}">
                <a16:creationId xmlns:a16="http://schemas.microsoft.com/office/drawing/2014/main" id="{60FD25AE-30C5-1B05-ECE9-0A9FDADA3E3A}"/>
              </a:ext>
            </a:extLst>
          </p:cNvPr>
          <p:cNvSpPr txBox="1"/>
          <p:nvPr/>
        </p:nvSpPr>
        <p:spPr>
          <a:xfrm>
            <a:off x="8342638" y="6360319"/>
            <a:ext cx="3532909" cy="307777"/>
          </a:xfrm>
          <a:prstGeom prst="rect">
            <a:avLst/>
          </a:prstGeom>
          <a:noFill/>
        </p:spPr>
        <p:txBody>
          <a:bodyPr wrap="square" rtlCol="0">
            <a:spAutoFit/>
          </a:bodyPr>
          <a:lstStyle/>
          <a:p>
            <a:r>
              <a:rPr lang="fr-FR" sz="1400" dirty="0">
                <a:latin typeface="Montserrat" panose="00000500000000000000" pitchFamily="2" charset="0"/>
              </a:rPr>
              <a:t>COMMISSION DES JEUNES</a:t>
            </a:r>
          </a:p>
        </p:txBody>
      </p:sp>
      <p:pic>
        <p:nvPicPr>
          <p:cNvPr id="10" name="Image 9">
            <a:extLst>
              <a:ext uri="{FF2B5EF4-FFF2-40B4-BE49-F238E27FC236}">
                <a16:creationId xmlns:a16="http://schemas.microsoft.com/office/drawing/2014/main" id="{5D5D10C5-2392-41E5-BE6B-DB64AC70D2A4}"/>
              </a:ext>
            </a:extLst>
          </p:cNvPr>
          <p:cNvPicPr>
            <a:picLocks noChangeAspect="1"/>
          </p:cNvPicPr>
          <p:nvPr/>
        </p:nvPicPr>
        <p:blipFill>
          <a:blip r:embed="rId3">
            <a:extLst>
              <a:ext uri="{28A0092B-C50C-407E-A947-70E740481C1C}">
                <a14:useLocalDpi xmlns:a14="http://schemas.microsoft.com/office/drawing/2010/main" val="0"/>
              </a:ext>
            </a:extLst>
          </a:blip>
          <a:srcRect b="11919"/>
          <a:stretch>
            <a:fillRect/>
          </a:stretch>
        </p:blipFill>
        <p:spPr>
          <a:xfrm>
            <a:off x="1003582" y="2753147"/>
            <a:ext cx="1252179" cy="884115"/>
          </a:xfrm>
          <a:prstGeom prst="rect">
            <a:avLst/>
          </a:prstGeom>
        </p:spPr>
      </p:pic>
      <p:pic>
        <p:nvPicPr>
          <p:cNvPr id="12" name="Image 11">
            <a:extLst>
              <a:ext uri="{FF2B5EF4-FFF2-40B4-BE49-F238E27FC236}">
                <a16:creationId xmlns:a16="http://schemas.microsoft.com/office/drawing/2014/main" id="{69D84680-1134-3D15-90AE-5DBB62DA81CB}"/>
              </a:ext>
            </a:extLst>
          </p:cNvPr>
          <p:cNvPicPr>
            <a:picLocks noChangeAspect="1"/>
          </p:cNvPicPr>
          <p:nvPr/>
        </p:nvPicPr>
        <p:blipFill>
          <a:blip r:embed="rId4">
            <a:extLst>
              <a:ext uri="{28A0092B-C50C-407E-A947-70E740481C1C}">
                <a14:useLocalDpi xmlns:a14="http://schemas.microsoft.com/office/drawing/2010/main" val="0"/>
              </a:ext>
            </a:extLst>
          </a:blip>
          <a:srcRect b="16124"/>
          <a:stretch>
            <a:fillRect/>
          </a:stretch>
        </p:blipFill>
        <p:spPr>
          <a:xfrm>
            <a:off x="3438094" y="2015748"/>
            <a:ext cx="1578886" cy="1055915"/>
          </a:xfrm>
          <a:prstGeom prst="rect">
            <a:avLst/>
          </a:prstGeom>
        </p:spPr>
      </p:pic>
      <p:pic>
        <p:nvPicPr>
          <p:cNvPr id="14" name="Image 13">
            <a:extLst>
              <a:ext uri="{FF2B5EF4-FFF2-40B4-BE49-F238E27FC236}">
                <a16:creationId xmlns:a16="http://schemas.microsoft.com/office/drawing/2014/main" id="{7E01AD12-E929-3832-FEFD-66EAE16AA3AD}"/>
              </a:ext>
            </a:extLst>
          </p:cNvPr>
          <p:cNvPicPr>
            <a:picLocks noChangeAspect="1"/>
          </p:cNvPicPr>
          <p:nvPr/>
        </p:nvPicPr>
        <p:blipFill>
          <a:blip r:embed="rId5">
            <a:extLst>
              <a:ext uri="{28A0092B-C50C-407E-A947-70E740481C1C}">
                <a14:useLocalDpi xmlns:a14="http://schemas.microsoft.com/office/drawing/2010/main" val="0"/>
              </a:ext>
            </a:extLst>
          </a:blip>
          <a:srcRect b="16124"/>
          <a:stretch>
            <a:fillRect/>
          </a:stretch>
        </p:blipFill>
        <p:spPr>
          <a:xfrm>
            <a:off x="5997431" y="1323177"/>
            <a:ext cx="1292581" cy="1055915"/>
          </a:xfrm>
          <a:prstGeom prst="rect">
            <a:avLst/>
          </a:prstGeom>
        </p:spPr>
      </p:pic>
      <p:pic>
        <p:nvPicPr>
          <p:cNvPr id="16" name="Image 15">
            <a:extLst>
              <a:ext uri="{FF2B5EF4-FFF2-40B4-BE49-F238E27FC236}">
                <a16:creationId xmlns:a16="http://schemas.microsoft.com/office/drawing/2014/main" id="{5D5E6D26-AC06-E3DE-026E-BF96210796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1972" y="1648123"/>
            <a:ext cx="734880" cy="827796"/>
          </a:xfrm>
          <a:prstGeom prst="rect">
            <a:avLst/>
          </a:prstGeom>
        </p:spPr>
      </p:pic>
      <p:sp>
        <p:nvSpPr>
          <p:cNvPr id="19" name="Flèche : droite 18">
            <a:extLst>
              <a:ext uri="{FF2B5EF4-FFF2-40B4-BE49-F238E27FC236}">
                <a16:creationId xmlns:a16="http://schemas.microsoft.com/office/drawing/2014/main" id="{0446B836-F1CA-BFEF-2734-6DDCFF9A93EA}"/>
              </a:ext>
            </a:extLst>
          </p:cNvPr>
          <p:cNvSpPr/>
          <p:nvPr/>
        </p:nvSpPr>
        <p:spPr>
          <a:xfrm rot="20374919">
            <a:off x="2502011" y="2897743"/>
            <a:ext cx="1121228" cy="178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9">
            <a:extLst>
              <a:ext uri="{FF2B5EF4-FFF2-40B4-BE49-F238E27FC236}">
                <a16:creationId xmlns:a16="http://schemas.microsoft.com/office/drawing/2014/main" id="{757A1AE6-4DDF-61CE-D96A-015F572F5676}"/>
              </a:ext>
            </a:extLst>
          </p:cNvPr>
          <p:cNvSpPr/>
          <p:nvPr/>
        </p:nvSpPr>
        <p:spPr>
          <a:xfrm rot="20348177">
            <a:off x="4804547" y="2217858"/>
            <a:ext cx="1121228" cy="178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E15693EA-4BA6-481F-AF00-B472CC101986}"/>
              </a:ext>
            </a:extLst>
          </p:cNvPr>
          <p:cNvSpPr txBox="1"/>
          <p:nvPr/>
        </p:nvSpPr>
        <p:spPr>
          <a:xfrm>
            <a:off x="155524" y="1254990"/>
            <a:ext cx="5415482" cy="338554"/>
          </a:xfrm>
          <a:prstGeom prst="rect">
            <a:avLst/>
          </a:prstGeom>
          <a:noFill/>
        </p:spPr>
        <p:txBody>
          <a:bodyPr wrap="square" rtlCol="0">
            <a:spAutoFit/>
          </a:bodyPr>
          <a:lstStyle/>
          <a:p>
            <a:r>
              <a:rPr lang="fr-FR" sz="1600" dirty="0"/>
              <a:t>Exemple club </a:t>
            </a:r>
            <a:r>
              <a:rPr lang="fr-FR" sz="1600" b="1" dirty="0">
                <a:solidFill>
                  <a:srgbClr val="FF0000"/>
                </a:solidFill>
              </a:rPr>
              <a:t>ENGAGEANT QUE DES  U14</a:t>
            </a:r>
            <a:endParaRPr lang="fr-FR" sz="1600" dirty="0"/>
          </a:p>
        </p:txBody>
      </p:sp>
      <p:sp>
        <p:nvSpPr>
          <p:cNvPr id="25" name="ZoneTexte 24">
            <a:extLst>
              <a:ext uri="{FF2B5EF4-FFF2-40B4-BE49-F238E27FC236}">
                <a16:creationId xmlns:a16="http://schemas.microsoft.com/office/drawing/2014/main" id="{F695A452-1FBA-C8AB-84E7-89264853DD2A}"/>
              </a:ext>
            </a:extLst>
          </p:cNvPr>
          <p:cNvSpPr txBox="1"/>
          <p:nvPr/>
        </p:nvSpPr>
        <p:spPr>
          <a:xfrm>
            <a:off x="737043" y="3656294"/>
            <a:ext cx="1785256" cy="369332"/>
          </a:xfrm>
          <a:prstGeom prst="rect">
            <a:avLst/>
          </a:prstGeom>
          <a:noFill/>
        </p:spPr>
        <p:txBody>
          <a:bodyPr wrap="square" rtlCol="0">
            <a:spAutoFit/>
          </a:bodyPr>
          <a:lstStyle/>
          <a:p>
            <a:pPr algn="ctr"/>
            <a:r>
              <a:rPr lang="fr-FR" dirty="0">
                <a:solidFill>
                  <a:srgbClr val="FF0000"/>
                </a:solidFill>
              </a:rPr>
              <a:t>Saison 25/26</a:t>
            </a:r>
          </a:p>
        </p:txBody>
      </p:sp>
      <p:sp>
        <p:nvSpPr>
          <p:cNvPr id="30" name="Flèche : droite 29">
            <a:extLst>
              <a:ext uri="{FF2B5EF4-FFF2-40B4-BE49-F238E27FC236}">
                <a16:creationId xmlns:a16="http://schemas.microsoft.com/office/drawing/2014/main" id="{75E24A10-9B5A-EF34-C157-E60082D04770}"/>
              </a:ext>
            </a:extLst>
          </p:cNvPr>
          <p:cNvSpPr/>
          <p:nvPr/>
        </p:nvSpPr>
        <p:spPr>
          <a:xfrm rot="1177042">
            <a:off x="4719116" y="3234534"/>
            <a:ext cx="1121228" cy="178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a:extLst>
              <a:ext uri="{FF2B5EF4-FFF2-40B4-BE49-F238E27FC236}">
                <a16:creationId xmlns:a16="http://schemas.microsoft.com/office/drawing/2014/main" id="{45E3C1F1-743B-A89F-1A44-0CB5EAB54945}"/>
              </a:ext>
            </a:extLst>
          </p:cNvPr>
          <p:cNvPicPr>
            <a:picLocks noChangeAspect="1"/>
          </p:cNvPicPr>
          <p:nvPr/>
        </p:nvPicPr>
        <p:blipFill>
          <a:blip r:embed="rId7"/>
          <a:stretch>
            <a:fillRect/>
          </a:stretch>
        </p:blipFill>
        <p:spPr>
          <a:xfrm>
            <a:off x="6567176" y="2968294"/>
            <a:ext cx="2097729" cy="1398486"/>
          </a:xfrm>
          <a:prstGeom prst="rect">
            <a:avLst/>
          </a:prstGeom>
        </p:spPr>
      </p:pic>
      <p:sp>
        <p:nvSpPr>
          <p:cNvPr id="37" name="ZoneTexte 36">
            <a:extLst>
              <a:ext uri="{FF2B5EF4-FFF2-40B4-BE49-F238E27FC236}">
                <a16:creationId xmlns:a16="http://schemas.microsoft.com/office/drawing/2014/main" id="{64C59987-2811-8172-54D8-713BA9B8014A}"/>
              </a:ext>
            </a:extLst>
          </p:cNvPr>
          <p:cNvSpPr txBox="1"/>
          <p:nvPr/>
        </p:nvSpPr>
        <p:spPr>
          <a:xfrm>
            <a:off x="6211596" y="4232075"/>
            <a:ext cx="1785256" cy="369332"/>
          </a:xfrm>
          <a:prstGeom prst="rect">
            <a:avLst/>
          </a:prstGeom>
          <a:noFill/>
        </p:spPr>
        <p:txBody>
          <a:bodyPr wrap="square" rtlCol="0">
            <a:spAutoFit/>
          </a:bodyPr>
          <a:lstStyle/>
          <a:p>
            <a:pPr algn="ctr"/>
            <a:r>
              <a:rPr lang="fr-FR" dirty="0">
                <a:solidFill>
                  <a:srgbClr val="FF0000"/>
                </a:solidFill>
              </a:rPr>
              <a:t>Saison 27/28</a:t>
            </a:r>
          </a:p>
        </p:txBody>
      </p:sp>
      <p:sp>
        <p:nvSpPr>
          <p:cNvPr id="3" name="ZoneTexte 2">
            <a:extLst>
              <a:ext uri="{FF2B5EF4-FFF2-40B4-BE49-F238E27FC236}">
                <a16:creationId xmlns:a16="http://schemas.microsoft.com/office/drawing/2014/main" id="{07EAB147-C8A2-D85B-8025-0FA824F6BA51}"/>
              </a:ext>
            </a:extLst>
          </p:cNvPr>
          <p:cNvSpPr txBox="1"/>
          <p:nvPr/>
        </p:nvSpPr>
        <p:spPr>
          <a:xfrm>
            <a:off x="5215580" y="2473164"/>
            <a:ext cx="4420023" cy="369332"/>
          </a:xfrm>
          <a:prstGeom prst="rect">
            <a:avLst/>
          </a:prstGeom>
          <a:noFill/>
        </p:spPr>
        <p:txBody>
          <a:bodyPr wrap="square" rtlCol="0">
            <a:spAutoFit/>
          </a:bodyPr>
          <a:lstStyle/>
          <a:p>
            <a:pPr algn="ctr"/>
            <a:r>
              <a:rPr lang="fr-FR" dirty="0">
                <a:solidFill>
                  <a:srgbClr val="FF0000"/>
                </a:solidFill>
              </a:rPr>
              <a:t>Mieux classé des potentiels accédants</a:t>
            </a:r>
          </a:p>
        </p:txBody>
      </p:sp>
      <p:pic>
        <p:nvPicPr>
          <p:cNvPr id="9" name="Image 8">
            <a:extLst>
              <a:ext uri="{FF2B5EF4-FFF2-40B4-BE49-F238E27FC236}">
                <a16:creationId xmlns:a16="http://schemas.microsoft.com/office/drawing/2014/main" id="{58CAA426-C82B-E021-F6A5-03C3F6205FA0}"/>
              </a:ext>
            </a:extLst>
          </p:cNvPr>
          <p:cNvPicPr>
            <a:picLocks noChangeAspect="1"/>
          </p:cNvPicPr>
          <p:nvPr/>
        </p:nvPicPr>
        <p:blipFill>
          <a:blip r:embed="rId5">
            <a:extLst>
              <a:ext uri="{28A0092B-C50C-407E-A947-70E740481C1C}">
                <a14:useLocalDpi xmlns:a14="http://schemas.microsoft.com/office/drawing/2010/main" val="0"/>
              </a:ext>
            </a:extLst>
          </a:blip>
          <a:srcRect b="16124"/>
          <a:stretch>
            <a:fillRect/>
          </a:stretch>
        </p:blipFill>
        <p:spPr>
          <a:xfrm>
            <a:off x="5920886" y="2920120"/>
            <a:ext cx="1292581" cy="1055915"/>
          </a:xfrm>
          <a:prstGeom prst="rect">
            <a:avLst/>
          </a:prstGeom>
        </p:spPr>
      </p:pic>
      <p:sp>
        <p:nvSpPr>
          <p:cNvPr id="2" name="ZoneTexte 1">
            <a:extLst>
              <a:ext uri="{FF2B5EF4-FFF2-40B4-BE49-F238E27FC236}">
                <a16:creationId xmlns:a16="http://schemas.microsoft.com/office/drawing/2014/main" id="{F1DFE9A9-7BF7-2A74-70C6-7DCEFAF174AF}"/>
              </a:ext>
            </a:extLst>
          </p:cNvPr>
          <p:cNvSpPr txBox="1"/>
          <p:nvPr/>
        </p:nvSpPr>
        <p:spPr>
          <a:xfrm>
            <a:off x="8303699" y="3523450"/>
            <a:ext cx="3738030" cy="646331"/>
          </a:xfrm>
          <a:prstGeom prst="rect">
            <a:avLst/>
          </a:prstGeom>
          <a:noFill/>
        </p:spPr>
        <p:txBody>
          <a:bodyPr wrap="square">
            <a:spAutoFit/>
          </a:bodyPr>
          <a:lstStyle/>
          <a:p>
            <a:r>
              <a:rPr lang="fr-FR" dirty="0">
                <a:solidFill>
                  <a:prstClr val="black"/>
                </a:solidFill>
                <a:latin typeface="Aptos" panose="02110004020202020204"/>
              </a:rPr>
              <a:t>D</a:t>
            </a: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2 sous </a:t>
            </a:r>
            <a:r>
              <a:rPr lang="fr-FR" noProof="0" dirty="0">
                <a:solidFill>
                  <a:prstClr val="black"/>
                </a:solidFill>
                <a:latin typeface="Aptos" panose="02110004020202020204"/>
              </a:rPr>
              <a:t>réserve</a:t>
            </a:r>
            <a:r>
              <a:rPr kumimoji="0" lang="fr-FR" sz="1800" b="0" i="0" u="none" strike="noStrike" kern="1200" cap="none" spc="0" normalizeH="0" noProof="0" dirty="0">
                <a:ln>
                  <a:noFill/>
                </a:ln>
                <a:solidFill>
                  <a:prstClr val="black"/>
                </a:solidFill>
                <a:effectLst/>
                <a:uLnTx/>
                <a:uFillTx/>
                <a:latin typeface="Aptos" panose="02110004020202020204"/>
                <a:ea typeface="+mn-ea"/>
                <a:cs typeface="+mn-cs"/>
              </a:rPr>
              <a:t> de classement</a:t>
            </a:r>
          </a:p>
          <a:p>
            <a:r>
              <a:rPr lang="fr-FR" dirty="0">
                <a:solidFill>
                  <a:prstClr val="black"/>
                </a:solidFill>
                <a:latin typeface="Aptos" panose="02110004020202020204"/>
              </a:rPr>
              <a:t>Ou U15 Brassage</a:t>
            </a:r>
            <a:endParaRPr lang="fr-FR" dirty="0"/>
          </a:p>
        </p:txBody>
      </p:sp>
    </p:spTree>
    <p:extLst>
      <p:ext uri="{BB962C8B-B14F-4D97-AF65-F5344CB8AC3E}">
        <p14:creationId xmlns:p14="http://schemas.microsoft.com/office/powerpoint/2010/main" val="212379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p:bldP spid="30" grpId="0" animBg="1"/>
      <p:bldP spid="37" grpId="0"/>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65523-D08C-0713-3B34-DD09EAFEB66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8C2C41C-ECB6-39C0-5DC1-669A6F2D1FC0}"/>
              </a:ext>
            </a:extLst>
          </p:cNvPr>
          <p:cNvSpPr/>
          <p:nvPr/>
        </p:nvSpPr>
        <p:spPr>
          <a:xfrm>
            <a:off x="0" y="0"/>
            <a:ext cx="12192000" cy="1055914"/>
          </a:xfrm>
          <a:prstGeom prst="rect">
            <a:avLst/>
          </a:prstGeom>
          <a:solidFill>
            <a:srgbClr val="0910A3"/>
          </a:solidFill>
          <a:ln>
            <a:solidFill>
              <a:srgbClr val="0910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C6B38822-3F79-C847-7FE0-B7CEAE46B828}"/>
              </a:ext>
            </a:extLst>
          </p:cNvPr>
          <p:cNvSpPr txBox="1"/>
          <p:nvPr/>
        </p:nvSpPr>
        <p:spPr>
          <a:xfrm>
            <a:off x="594259" y="468089"/>
            <a:ext cx="9893631" cy="900246"/>
          </a:xfrm>
          <a:prstGeom prst="rect">
            <a:avLst/>
          </a:prstGeom>
          <a:noFill/>
        </p:spPr>
        <p:txBody>
          <a:bodyPr wrap="square">
            <a:spAutoFit/>
          </a:bodyPr>
          <a:lstStyle/>
          <a:p>
            <a:pPr algn="l">
              <a:buNone/>
            </a:pPr>
            <a:r>
              <a:rPr lang="fr-FR" sz="2000" b="1" i="0" dirty="0">
                <a:solidFill>
                  <a:schemeClr val="bg1"/>
                </a:solidFill>
                <a:effectLst/>
                <a:latin typeface="Montserrat" panose="00000500000000000000" pitchFamily="2" charset="0"/>
              </a:rPr>
              <a:t>Décision attendue et prochaines étapes</a:t>
            </a:r>
          </a:p>
          <a:p>
            <a:pPr algn="l">
              <a:spcBef>
                <a:spcPts val="300"/>
              </a:spcBef>
              <a:buNone/>
            </a:pPr>
            <a:r>
              <a:rPr lang="fr-FR" sz="1600" b="0" i="0" dirty="0">
                <a:solidFill>
                  <a:schemeClr val="bg1"/>
                </a:solidFill>
                <a:effectLst/>
                <a:latin typeface="Montserrat" panose="00000500000000000000" pitchFamily="2" charset="0"/>
              </a:rPr>
              <a:t>Validation de la réforme et calendrier de mise en œuvre</a:t>
            </a:r>
          </a:p>
          <a:p>
            <a:endParaRPr lang="fr-FR" sz="1400" dirty="0">
              <a:solidFill>
                <a:schemeClr val="bg1"/>
              </a:solidFill>
              <a:latin typeface="Montserrat" panose="00000500000000000000" pitchFamily="2" charset="0"/>
            </a:endParaRPr>
          </a:p>
        </p:txBody>
      </p:sp>
      <p:sp>
        <p:nvSpPr>
          <p:cNvPr id="6" name="Rectangle : coins arrondis 5">
            <a:extLst>
              <a:ext uri="{FF2B5EF4-FFF2-40B4-BE49-F238E27FC236}">
                <a16:creationId xmlns:a16="http://schemas.microsoft.com/office/drawing/2014/main" id="{B4E5F4CB-31EC-EE6C-F6F5-C6604D27CAB7}"/>
              </a:ext>
            </a:extLst>
          </p:cNvPr>
          <p:cNvSpPr/>
          <p:nvPr/>
        </p:nvSpPr>
        <p:spPr>
          <a:xfrm>
            <a:off x="315686" y="207342"/>
            <a:ext cx="2139615" cy="269157"/>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Montserrat" panose="00000500000000000000" pitchFamily="2" charset="0"/>
              </a:rPr>
              <a:t>ECHEANCIER</a:t>
            </a:r>
          </a:p>
        </p:txBody>
      </p:sp>
      <p:sp>
        <p:nvSpPr>
          <p:cNvPr id="8" name="ZoneTexte 7">
            <a:extLst>
              <a:ext uri="{FF2B5EF4-FFF2-40B4-BE49-F238E27FC236}">
                <a16:creationId xmlns:a16="http://schemas.microsoft.com/office/drawing/2014/main" id="{DE29785A-8F2A-E341-AC2E-00B0B5DFD109}"/>
              </a:ext>
            </a:extLst>
          </p:cNvPr>
          <p:cNvSpPr txBox="1"/>
          <p:nvPr/>
        </p:nvSpPr>
        <p:spPr>
          <a:xfrm>
            <a:off x="8389263" y="6389911"/>
            <a:ext cx="3532909" cy="307777"/>
          </a:xfrm>
          <a:prstGeom prst="rect">
            <a:avLst/>
          </a:prstGeom>
          <a:noFill/>
        </p:spPr>
        <p:txBody>
          <a:bodyPr wrap="square" rtlCol="0">
            <a:spAutoFit/>
          </a:bodyPr>
          <a:lstStyle/>
          <a:p>
            <a:r>
              <a:rPr lang="fr-FR" sz="1400" dirty="0">
                <a:latin typeface="Montserrat" panose="00000500000000000000" pitchFamily="2" charset="0"/>
              </a:rPr>
              <a:t>COMMISSION DES JEUNES</a:t>
            </a:r>
          </a:p>
        </p:txBody>
      </p:sp>
      <p:pic>
        <p:nvPicPr>
          <p:cNvPr id="2" name="Graphique 1" descr="Transférer avec un remplissage uni">
            <a:extLst>
              <a:ext uri="{FF2B5EF4-FFF2-40B4-BE49-F238E27FC236}">
                <a16:creationId xmlns:a16="http://schemas.microsoft.com/office/drawing/2014/main" id="{D49E6E04-325B-A809-5517-B072CE7D48D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86782" y="566171"/>
            <a:ext cx="407477" cy="407477"/>
          </a:xfrm>
          <a:prstGeom prst="rect">
            <a:avLst/>
          </a:prstGeom>
        </p:spPr>
      </p:pic>
      <p:pic>
        <p:nvPicPr>
          <p:cNvPr id="10" name="Image 9">
            <a:extLst>
              <a:ext uri="{FF2B5EF4-FFF2-40B4-BE49-F238E27FC236}">
                <a16:creationId xmlns:a16="http://schemas.microsoft.com/office/drawing/2014/main" id="{E839610F-4F70-7359-B345-D8BD71FB979B}"/>
              </a:ext>
            </a:extLst>
          </p:cNvPr>
          <p:cNvPicPr>
            <a:picLocks noChangeAspect="1"/>
          </p:cNvPicPr>
          <p:nvPr/>
        </p:nvPicPr>
        <p:blipFill>
          <a:blip r:embed="rId3">
            <a:extLst>
              <a:ext uri="{28A0092B-C50C-407E-A947-70E740481C1C}">
                <a14:useLocalDpi xmlns:a14="http://schemas.microsoft.com/office/drawing/2010/main" val="0"/>
              </a:ext>
            </a:extLst>
          </a:blip>
          <a:srcRect l="54556" b="16441"/>
          <a:stretch>
            <a:fillRect/>
          </a:stretch>
        </p:blipFill>
        <p:spPr>
          <a:xfrm>
            <a:off x="186782" y="1458007"/>
            <a:ext cx="6058805" cy="5056042"/>
          </a:xfrm>
          <a:prstGeom prst="rect">
            <a:avLst/>
          </a:prstGeom>
        </p:spPr>
      </p:pic>
      <p:pic>
        <p:nvPicPr>
          <p:cNvPr id="7" name="Image 6">
            <a:extLst>
              <a:ext uri="{FF2B5EF4-FFF2-40B4-BE49-F238E27FC236}">
                <a16:creationId xmlns:a16="http://schemas.microsoft.com/office/drawing/2014/main" id="{E28A1026-35B5-70FB-8C8D-84BA157397DC}"/>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850268" y="5940806"/>
            <a:ext cx="1513361" cy="1008908"/>
          </a:xfrm>
          <a:prstGeom prst="rect">
            <a:avLst/>
          </a:prstGeom>
        </p:spPr>
      </p:pic>
      <p:sp>
        <p:nvSpPr>
          <p:cNvPr id="3" name="ZoneTexte 2">
            <a:extLst>
              <a:ext uri="{FF2B5EF4-FFF2-40B4-BE49-F238E27FC236}">
                <a16:creationId xmlns:a16="http://schemas.microsoft.com/office/drawing/2014/main" id="{C3D1D75E-5497-92FE-F669-4159EE56B13E}"/>
              </a:ext>
            </a:extLst>
          </p:cNvPr>
          <p:cNvSpPr txBox="1"/>
          <p:nvPr/>
        </p:nvSpPr>
        <p:spPr>
          <a:xfrm>
            <a:off x="6854264" y="2985022"/>
            <a:ext cx="4869650" cy="1569660"/>
          </a:xfrm>
          <a:prstGeom prst="rect">
            <a:avLst/>
          </a:prstGeom>
          <a:noFill/>
        </p:spPr>
        <p:txBody>
          <a:bodyPr wrap="square" rtlCol="0">
            <a:spAutoFit/>
          </a:bodyPr>
          <a:lstStyle/>
          <a:p>
            <a:pPr marL="285750" indent="-285750">
              <a:buFont typeface="Wingdings" panose="05000000000000000000" pitchFamily="2" charset="2"/>
              <a:buChar char="§"/>
            </a:pPr>
            <a:r>
              <a:rPr lang="fr-FR" sz="2400" b="1" dirty="0"/>
              <a:t>Championnat réservé aux U14</a:t>
            </a:r>
          </a:p>
          <a:p>
            <a:pPr marL="285750" indent="-285750">
              <a:buFont typeface="Wingdings" panose="05000000000000000000" pitchFamily="2" charset="2"/>
              <a:buChar char="§"/>
            </a:pPr>
            <a:r>
              <a:rPr lang="fr-FR" sz="2400" b="1" dirty="0"/>
              <a:t>3 U13</a:t>
            </a:r>
          </a:p>
          <a:p>
            <a:pPr marL="285750" indent="-285750">
              <a:buFont typeface="Wingdings" panose="05000000000000000000" pitchFamily="2" charset="2"/>
              <a:buChar char="§"/>
            </a:pPr>
            <a:r>
              <a:rPr lang="fr-FR" sz="2400" b="1" dirty="0"/>
              <a:t>U15F Illimitées</a:t>
            </a:r>
          </a:p>
          <a:p>
            <a:pPr marL="285750" indent="-285750">
              <a:buFont typeface="Wingdings" panose="05000000000000000000" pitchFamily="2" charset="2"/>
              <a:buChar char="§"/>
            </a:pPr>
            <a:r>
              <a:rPr lang="fr-FR" sz="2400" b="1" dirty="0"/>
              <a:t>CFI U14 U19 validé ou en cours</a:t>
            </a:r>
          </a:p>
        </p:txBody>
      </p:sp>
    </p:spTree>
    <p:extLst>
      <p:ext uri="{BB962C8B-B14F-4D97-AF65-F5344CB8AC3E}">
        <p14:creationId xmlns:p14="http://schemas.microsoft.com/office/powerpoint/2010/main" val="19495978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55033C05CDDD4C8112B3C6463F3FAB" ma:contentTypeVersion="21" ma:contentTypeDescription="Crée un document." ma:contentTypeScope="" ma:versionID="d8293714ec6fc205315a60764499adf2">
  <xsd:schema xmlns:xsd="http://www.w3.org/2001/XMLSchema" xmlns:xs="http://www.w3.org/2001/XMLSchema" xmlns:p="http://schemas.microsoft.com/office/2006/metadata/properties" xmlns:ns2="89e16835-572e-4050-bd6f-5ac22c7261bd" xmlns:ns3="fd1ce78b-af51-436b-905e-dfabee465417" targetNamespace="http://schemas.microsoft.com/office/2006/metadata/properties" ma:root="true" ma:fieldsID="ac1624c05b058367178ce18bd17eabcb" ns2:_="" ns3:_="">
    <xsd:import namespace="89e16835-572e-4050-bd6f-5ac22c7261bd"/>
    <xsd:import namespace="fd1ce78b-af51-436b-905e-dfabee465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TaxCatchAll" minOccurs="0"/>
                <xsd:element ref="ns2:MediaServiceObjectDetectorVersions" minOccurs="0"/>
                <xsd:element ref="ns2:MediaServiceSearchProperties" minOccurs="0"/>
                <xsd:element ref="ns2:MediaServiceBillingMetadata"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e16835-572e-4050-bd6f-5ac22c726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02b0797-8790-4d11-916e-7e772664575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1ce78b-af51-436b-905e-dfabee46541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24a94e3-b467-4939-bb8e-fbad3c1caf95}" ma:internalName="TaxCatchAll" ma:showField="CatchAllData" ma:web="fd1ce78b-af51-436b-905e-dfabee465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e16835-572e-4050-bd6f-5ac22c7261bd">
      <Terms xmlns="http://schemas.microsoft.com/office/infopath/2007/PartnerControls"/>
    </lcf76f155ced4ddcb4097134ff3c332f>
    <TaxCatchAll xmlns="fd1ce78b-af51-436b-905e-dfabee465417" xsi:nil="true"/>
  </documentManagement>
</p:properties>
</file>

<file path=customXml/itemProps1.xml><?xml version="1.0" encoding="utf-8"?>
<ds:datastoreItem xmlns:ds="http://schemas.openxmlformats.org/officeDocument/2006/customXml" ds:itemID="{F80D0A93-7C4F-41E7-9104-58B84CF98BB8}"/>
</file>

<file path=customXml/itemProps2.xml><?xml version="1.0" encoding="utf-8"?>
<ds:datastoreItem xmlns:ds="http://schemas.openxmlformats.org/officeDocument/2006/customXml" ds:itemID="{13FE4BD0-86D0-4FEF-AFDA-7BF7DCB4302D}"/>
</file>

<file path=customXml/itemProps3.xml><?xml version="1.0" encoding="utf-8"?>
<ds:datastoreItem xmlns:ds="http://schemas.openxmlformats.org/officeDocument/2006/customXml" ds:itemID="{0C4D59E4-89C9-4600-9A14-6FEECE91145D}"/>
</file>

<file path=docMetadata/LabelInfo.xml><?xml version="1.0" encoding="utf-8"?>
<clbl:labelList xmlns:clbl="http://schemas.microsoft.com/office/2020/mipLabelMetadata">
  <clbl:label id="{a390e19c-4bf2-4882-ad15-49f536afac31}" enabled="0" method="" siteId="{a390e19c-4bf2-4882-ad15-49f536afac31}" removed="1"/>
</clbl:labelList>
</file>

<file path=docProps/app.xml><?xml version="1.0" encoding="utf-8"?>
<Properties xmlns="http://schemas.openxmlformats.org/officeDocument/2006/extended-properties" xmlns:vt="http://schemas.openxmlformats.org/officeDocument/2006/docPropsVTypes">
  <TotalTime>879</TotalTime>
  <Words>646</Words>
  <Application>Microsoft Office PowerPoint</Application>
  <PresentationFormat>Grand écran</PresentationFormat>
  <Paragraphs>167</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9</vt:i4>
      </vt:variant>
    </vt:vector>
  </HeadingPairs>
  <TitlesOfParts>
    <vt:vector size="16" baseType="lpstr">
      <vt:lpstr>Aptos</vt:lpstr>
      <vt:lpstr>Aptos Display</vt:lpstr>
      <vt:lpstr>Arial</vt:lpstr>
      <vt:lpstr>Montserrat</vt:lpstr>
      <vt:lpstr>Wingdings</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 Fabien</dc:creator>
  <cp:lastModifiedBy>Laurence DALLE</cp:lastModifiedBy>
  <cp:revision>3</cp:revision>
  <dcterms:created xsi:type="dcterms:W3CDTF">2026-04-16T08:00:33Z</dcterms:created>
  <dcterms:modified xsi:type="dcterms:W3CDTF">2026-05-26T08:34:43Z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0x0101002155033C05CDDD4C8112B3C6463F3FAB</vt:lpwstr>
  </property>
</Properties>
</file>